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DCFCA"/>
          </a:solidFill>
        </a:fill>
      </a:tcStyle>
    </a:wholeTbl>
    <a:band2H>
      <a:tcTxStyle b="def" i="def"/>
      <a:tcStyle>
        <a:tcBdr/>
        <a:fill>
          <a:solidFill>
            <a:srgbClr val="F6E8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CACC"/>
          </a:solidFill>
        </a:fill>
      </a:tcStyle>
    </a:wholeTbl>
    <a:band2H>
      <a:tcTxStyle b="def" i="def"/>
      <a:tcStyle>
        <a:tcBdr/>
        <a:fill>
          <a:solidFill>
            <a:srgbClr val="E8E6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D3D3"/>
          </a:solidFill>
        </a:fill>
      </a:tcStyle>
    </a:wholeTbl>
    <a:band2H>
      <a:tcTxStyle b="def" i="def"/>
      <a:tcStyle>
        <a:tcBdr/>
        <a:fill>
          <a:solidFill>
            <a:srgbClr val="EAEA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28" name="Shape 728"/>
          <p:cNvSpPr/>
          <p:nvPr>
            <p:ph type="sldImg"/>
          </p:nvPr>
        </p:nvSpPr>
        <p:spPr>
          <a:xfrm>
            <a:off x="1143000" y="685800"/>
            <a:ext cx="4572000" cy="3429000"/>
          </a:xfrm>
          <a:prstGeom prst="rect">
            <a:avLst/>
          </a:prstGeom>
        </p:spPr>
        <p:txBody>
          <a:bodyPr/>
          <a:lstStyle/>
          <a:p>
            <a:pPr/>
          </a:p>
        </p:txBody>
      </p:sp>
      <p:sp>
        <p:nvSpPr>
          <p:cNvPr id="729" name="Shape 72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Shape 735"/>
          <p:cNvSpPr/>
          <p:nvPr>
            <p:ph type="sldImg"/>
          </p:nvPr>
        </p:nvSpPr>
        <p:spPr>
          <a:prstGeom prst="rect">
            <a:avLst/>
          </a:prstGeom>
        </p:spPr>
        <p:txBody>
          <a:bodyPr/>
          <a:lstStyle/>
          <a:p>
            <a:pPr/>
          </a:p>
        </p:txBody>
      </p:sp>
      <p:sp>
        <p:nvSpPr>
          <p:cNvPr id="736" name="Shape 736"/>
          <p:cNvSpPr/>
          <p:nvPr>
            <p:ph type="body" sz="quarter" idx="1"/>
          </p:nvPr>
        </p:nvSpPr>
        <p:spPr>
          <a:prstGeom prst="rect">
            <a:avLst/>
          </a:prstGeom>
        </p:spPr>
        <p:txBody>
          <a:bodyPr/>
          <a:lstStyle/>
          <a:p>
            <a:pPr/>
            <a:r>
              <a:t>If you are facilitating this workshop, you should</a:t>
            </a:r>
          </a:p>
          <a:p>
            <a:pPr/>
          </a:p>
          <a:p>
            <a:pPr marL="140368" indent="-140368">
              <a:buSzPct val="100000"/>
              <a:buChar char="-"/>
            </a:pPr>
            <a:r>
              <a:t>be confident in your understanding of the key principles and purpose of a ToC </a:t>
            </a:r>
          </a:p>
          <a:p>
            <a:pPr marL="140368" indent="-140368">
              <a:buSzPct val="100000"/>
              <a:buChar char="-"/>
            </a:pPr>
            <a:r>
              <a:t>know what work your organisation has done previously regarding mapping out a ToC and include that as the starting point </a:t>
            </a:r>
          </a:p>
          <a:p>
            <a:pPr marL="140368" indent="-140368">
              <a:buSzPct val="100000"/>
              <a:buChar char="-"/>
            </a:pPr>
            <a:r>
              <a:t>Be clear on wether this workshop is looking at ToC at the organisational level or at the programme level </a:t>
            </a:r>
          </a:p>
          <a:p>
            <a:pPr marL="140368" indent="-140368">
              <a:buSzPct val="100000"/>
              <a:buChar char="-"/>
            </a:pPr>
            <a:r>
              <a:t>have facilitation skills and experience in order to allow healthy, productive and inclusive debate and discussion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Shape 832"/>
          <p:cNvSpPr/>
          <p:nvPr>
            <p:ph type="sldImg"/>
          </p:nvPr>
        </p:nvSpPr>
        <p:spPr>
          <a:prstGeom prst="rect">
            <a:avLst/>
          </a:prstGeom>
        </p:spPr>
        <p:txBody>
          <a:bodyPr/>
          <a:lstStyle/>
          <a:p>
            <a:pPr/>
          </a:p>
        </p:txBody>
      </p:sp>
      <p:sp>
        <p:nvSpPr>
          <p:cNvPr id="833" name="Shape 833"/>
          <p:cNvSpPr/>
          <p:nvPr>
            <p:ph type="body" sz="quarter" idx="1"/>
          </p:nvPr>
        </p:nvSpPr>
        <p:spPr>
          <a:prstGeom prst="rect">
            <a:avLst/>
          </a:prstGeom>
        </p:spPr>
        <p:txBody>
          <a:bodyPr/>
          <a:lstStyle/>
          <a:p>
            <a:pPr>
              <a:defRPr>
                <a:latin typeface="Source Sans Pro"/>
                <a:ea typeface="Source Sans Pro"/>
                <a:cs typeface="Source Sans Pro"/>
                <a:sym typeface="Source Sans Pro"/>
              </a:defRPr>
            </a:pPr>
            <a:r>
              <a:t>Just like the caffeine in coffee, one way to think about mechanisms of change is as ‘active ingredients’.  What is it </a:t>
            </a:r>
            <a:r>
              <a:rPr b="1" i="1"/>
              <a:t>specifically</a:t>
            </a:r>
            <a:r>
              <a:t> about your program that brings about change?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Understanding what our Mechanisms of Change are is the difference between high quality and not high quality offer or program: what’s the caffeine?</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Do we know? If the group is not clear on this, then you could ask questions about mechanisms of change that are typical when working with young people like: </a:t>
            </a:r>
          </a:p>
          <a:p>
            <a:pPr>
              <a:defRPr>
                <a:latin typeface="Source Sans Pro"/>
                <a:ea typeface="Source Sans Pro"/>
                <a:cs typeface="Source Sans Pro"/>
                <a:sym typeface="Source Sans Pro"/>
              </a:defRPr>
            </a:pPr>
          </a:p>
          <a:p>
            <a:pPr marL="140368" indent="-140368">
              <a:buSzPct val="100000"/>
              <a:buChar char="-"/>
              <a:defRPr>
                <a:latin typeface="Source Sans Pro"/>
                <a:ea typeface="Source Sans Pro"/>
                <a:cs typeface="Source Sans Pro"/>
                <a:sym typeface="Source Sans Pro"/>
              </a:defRPr>
            </a:pPr>
            <a:r>
              <a:t>trust - ‘how important is it that young people feel able to trust you? What happens if they don’t?’</a:t>
            </a:r>
          </a:p>
          <a:p>
            <a:pPr marL="140368" indent="-140368">
              <a:buSzPct val="100000"/>
              <a:buChar char="-"/>
              <a:defRPr>
                <a:latin typeface="Source Sans Pro"/>
                <a:ea typeface="Source Sans Pro"/>
                <a:cs typeface="Source Sans Pro"/>
                <a:sym typeface="Source Sans Pro"/>
              </a:defRPr>
            </a:pPr>
            <a:r>
              <a:t>respect </a:t>
            </a:r>
          </a:p>
          <a:p>
            <a:pPr marL="140368" indent="-140368">
              <a:buSzPct val="100000"/>
              <a:buChar char="-"/>
              <a:defRPr>
                <a:latin typeface="Source Sans Pro"/>
                <a:ea typeface="Source Sans Pro"/>
                <a:cs typeface="Source Sans Pro"/>
                <a:sym typeface="Source Sans Pro"/>
              </a:defRPr>
            </a:pPr>
            <a:r>
              <a:t>Safe space </a:t>
            </a:r>
          </a:p>
          <a:p>
            <a:pPr marL="140368" indent="-140368">
              <a:buSzPct val="100000"/>
              <a:buChar char="-"/>
              <a:defRPr>
                <a:latin typeface="Source Sans Pro"/>
                <a:ea typeface="Source Sans Pro"/>
                <a:cs typeface="Source Sans Pro"/>
                <a:sym typeface="Source Sans Pro"/>
              </a:defRPr>
            </a:pPr>
            <a:r>
              <a:t>Challenged </a:t>
            </a:r>
          </a:p>
          <a:p>
            <a:pPr>
              <a:defRPr sz="1200">
                <a:latin typeface="Calibri"/>
                <a:ea typeface="Calibri"/>
                <a:cs typeface="Calibri"/>
                <a:sym typeface="Calibri"/>
              </a:defRPr>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7" name="Shape 837"/>
          <p:cNvSpPr/>
          <p:nvPr>
            <p:ph type="sldImg"/>
          </p:nvPr>
        </p:nvSpPr>
        <p:spPr>
          <a:prstGeom prst="rect">
            <a:avLst/>
          </a:prstGeom>
        </p:spPr>
        <p:txBody>
          <a:bodyPr/>
          <a:lstStyle/>
          <a:p>
            <a:pPr/>
          </a:p>
        </p:txBody>
      </p:sp>
      <p:sp>
        <p:nvSpPr>
          <p:cNvPr id="838" name="Shape 838"/>
          <p:cNvSpPr/>
          <p:nvPr>
            <p:ph type="body" sz="quarter" idx="1"/>
          </p:nvPr>
        </p:nvSpPr>
        <p:spPr>
          <a:prstGeom prst="rect">
            <a:avLst/>
          </a:prstGeom>
        </p:spPr>
        <p:txBody>
          <a:bodyPr/>
          <a:lstStyle/>
          <a:p>
            <a:pPr>
              <a:defRPr>
                <a:latin typeface="Source Sans Pro"/>
                <a:ea typeface="Source Sans Pro"/>
                <a:cs typeface="Source Sans Pro"/>
                <a:sym typeface="Source Sans Pro"/>
              </a:defRPr>
            </a:pPr>
            <a:r>
              <a:t>Outputs are </a:t>
            </a:r>
            <a:r>
              <a:t>the amount of something we deliver; ‘things’ produced. Not all </a:t>
            </a:r>
            <a:r>
              <a:t>theories of change include outputs – how important they are to us will determine whether we include them or not. An example of an output would be a young person making a particular artefact or gaining a qualification or their attendance on a program improving. Outputs are like stepping stones on the way to an outcome.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Many theories of change also include an ’accountability line’ which marks the point at which it would be expected that a young person disengage or ‘graduate’ from a project – this is usually before the long term impact and it’s an acknowledgement of the decrease of control that a programme has over outcomes when the young person isn’t actively engaged in an activity – we’ll look at this more closely later on. </a:t>
            </a:r>
          </a:p>
          <a:p>
            <a:pPr>
              <a:defRPr b="1">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Need - understanding our context is an important exercise to ensure that young people </a:t>
            </a:r>
            <a:r>
              <a:rPr b="1" i="1" u="sng"/>
              <a:t>need AND want</a:t>
            </a:r>
            <a:r>
              <a:rPr u="sng"/>
              <a:t> </a:t>
            </a:r>
            <a:r>
              <a:t>what we’re are offering.  Context and need are really the backdrop to our work (so thinking on this should occur before designing a detailed ToC - if you don’t feel you have looking at this closely enough, then that’s a task to pick up as part of your ToC activities).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Shape 870"/>
          <p:cNvSpPr/>
          <p:nvPr>
            <p:ph type="sldImg"/>
          </p:nvPr>
        </p:nvSpPr>
        <p:spPr>
          <a:prstGeom prst="rect">
            <a:avLst/>
          </a:prstGeom>
        </p:spPr>
        <p:txBody>
          <a:bodyPr/>
          <a:lstStyle/>
          <a:p>
            <a:pPr/>
          </a:p>
        </p:txBody>
      </p:sp>
      <p:sp>
        <p:nvSpPr>
          <p:cNvPr id="871" name="Shape 871"/>
          <p:cNvSpPr/>
          <p:nvPr>
            <p:ph type="body" sz="quarter" idx="1"/>
          </p:nvPr>
        </p:nvSpPr>
        <p:spPr>
          <a:prstGeom prst="rect">
            <a:avLst/>
          </a:prstGeom>
        </p:spPr>
        <p:txBody>
          <a:bodyPr/>
          <a:lstStyle/>
          <a:p>
            <a:pPr>
              <a:defRPr>
                <a:latin typeface="Source Sans Pro"/>
                <a:ea typeface="Source Sans Pro"/>
                <a:cs typeface="Source Sans Pro"/>
                <a:sym typeface="Source Sans Pro"/>
              </a:defRPr>
            </a:pPr>
            <a:r>
              <a:t>To develop a coherent theory of change, it c</a:t>
            </a:r>
            <a:r>
              <a:t>an be helpful to look at this chain - ‘that is...so that…’ - which helps us think about causal links.</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For example,</a:t>
            </a:r>
          </a:p>
          <a:p>
            <a:pPr>
              <a:defRPr>
                <a:latin typeface="Source Sans Pro"/>
                <a:ea typeface="Source Sans Pro"/>
                <a:cs typeface="Source Sans Pro"/>
                <a:sym typeface="Source Sans Pro"/>
              </a:defRPr>
            </a:pPr>
          </a:p>
          <a:p>
            <a:pPr>
              <a:defRPr b="1">
                <a:latin typeface="Source Sans Pro"/>
                <a:ea typeface="Source Sans Pro"/>
                <a:cs typeface="Source Sans Pro"/>
                <a:sym typeface="Source Sans Pro"/>
              </a:defRPr>
            </a:pPr>
            <a:r>
              <a:t>This…</a:t>
            </a:r>
          </a:p>
          <a:p>
            <a:pPr>
              <a:defRPr b="1">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Activity:</a:t>
            </a:r>
          </a:p>
          <a:p>
            <a:pPr>
              <a:defRPr>
                <a:latin typeface="Source Sans Pro"/>
                <a:ea typeface="Source Sans Pro"/>
                <a:cs typeface="Source Sans Pro"/>
                <a:sym typeface="Source Sans Pro"/>
              </a:defRPr>
            </a:pPr>
            <a:r>
              <a:t>Young people create and lead social action in projects in teams and work with community members and programme staff to complete them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Mechanism:</a:t>
            </a:r>
          </a:p>
          <a:p>
            <a:pPr>
              <a:defRPr>
                <a:latin typeface="Source Sans Pro"/>
                <a:ea typeface="Source Sans Pro"/>
                <a:cs typeface="Source Sans Pro"/>
                <a:sym typeface="Source Sans Pro"/>
              </a:defRPr>
            </a:pPr>
            <a:r>
              <a:t>Community groups are engaged with the service and work with young people</a:t>
            </a:r>
          </a:p>
          <a:p>
            <a:pPr>
              <a:defRPr>
                <a:latin typeface="Source Sans Pro"/>
                <a:ea typeface="Source Sans Pro"/>
                <a:cs typeface="Source Sans Pro"/>
                <a:sym typeface="Source Sans Pro"/>
              </a:defRPr>
            </a:pPr>
            <a:r>
              <a:t>Young people feel heard and respected  </a:t>
            </a:r>
          </a:p>
          <a:p>
            <a:pPr>
              <a:defRPr>
                <a:latin typeface="Source Sans Pro"/>
                <a:ea typeface="Source Sans Pro"/>
                <a:cs typeface="Source Sans Pro"/>
                <a:sym typeface="Source Sans Pro"/>
              </a:defRPr>
            </a:pPr>
          </a:p>
          <a:p>
            <a:pPr>
              <a:defRPr b="1">
                <a:latin typeface="Source Sans Pro"/>
                <a:ea typeface="Source Sans Pro"/>
                <a:cs typeface="Source Sans Pro"/>
                <a:sym typeface="Source Sans Pro"/>
              </a:defRPr>
            </a:pPr>
            <a:r>
              <a:t>So that…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Outcomes:</a:t>
            </a:r>
          </a:p>
          <a:p>
            <a:pPr>
              <a:defRPr>
                <a:latin typeface="Source Sans Pro"/>
                <a:ea typeface="Source Sans Pro"/>
                <a:cs typeface="Source Sans Pro"/>
                <a:sym typeface="Source Sans Pro"/>
              </a:defRPr>
            </a:pPr>
            <a:r>
              <a:t>Young people gain a </a:t>
            </a:r>
            <a:r>
              <a:rPr u="sng"/>
              <a:t>greater understanding</a:t>
            </a:r>
            <a:r>
              <a:t> of local issues and knowledge of community actors </a:t>
            </a:r>
            <a:r>
              <a:rPr b="1"/>
              <a:t>and </a:t>
            </a:r>
            <a:r>
              <a:t>there is </a:t>
            </a:r>
            <a:r>
              <a:rPr u="sng"/>
              <a:t>increased participation and voice</a:t>
            </a:r>
            <a:r>
              <a:t> of young people in community issues/organisations </a:t>
            </a:r>
          </a:p>
          <a:p>
            <a:pPr>
              <a:defRPr sz="1200">
                <a:latin typeface="Calibri"/>
                <a:ea typeface="Calibri"/>
                <a:cs typeface="Calibri"/>
                <a:sym typeface="Calibri"/>
              </a:defRPr>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Shape 875"/>
          <p:cNvSpPr/>
          <p:nvPr>
            <p:ph type="sldImg"/>
          </p:nvPr>
        </p:nvSpPr>
        <p:spPr>
          <a:prstGeom prst="rect">
            <a:avLst/>
          </a:prstGeom>
        </p:spPr>
        <p:txBody>
          <a:bodyPr/>
          <a:lstStyle/>
          <a:p>
            <a:pPr/>
          </a:p>
        </p:txBody>
      </p:sp>
      <p:sp>
        <p:nvSpPr>
          <p:cNvPr id="876" name="Shape 876"/>
          <p:cNvSpPr/>
          <p:nvPr>
            <p:ph type="body" sz="quarter" idx="1"/>
          </p:nvPr>
        </p:nvSpPr>
        <p:spPr>
          <a:prstGeom prst="rect">
            <a:avLst/>
          </a:prstGeom>
        </p:spPr>
        <p:txBody>
          <a:bodyPr/>
          <a:lstStyle/>
          <a:p>
            <a:pPr>
              <a:defRPr>
                <a:latin typeface="Calibri"/>
                <a:ea typeface="Calibri"/>
                <a:cs typeface="Calibri"/>
                <a:sym typeface="Calibri"/>
              </a:defRPr>
            </a:pPr>
            <a:r>
              <a:t>We’re going to play a quick game to test your knowledge and understanding of these core components:</a:t>
            </a:r>
          </a:p>
          <a:p>
            <a:pPr>
              <a:defRPr b="1" i="1">
                <a:latin typeface="Calibri"/>
                <a:ea typeface="Calibri"/>
                <a:cs typeface="Calibri"/>
                <a:sym typeface="Calibri"/>
              </a:defRPr>
            </a:pPr>
          </a:p>
          <a:p>
            <a:pPr>
              <a:defRPr b="1" i="1">
                <a:latin typeface="Calibri"/>
                <a:ea typeface="Calibri"/>
                <a:cs typeface="Calibri"/>
                <a:sym typeface="Calibri"/>
              </a:defRPr>
            </a:pPr>
            <a:r>
              <a:t>(On each slide there is an animation that will show the correct answer on your click, so move to the slide, ask the group for their answers and then click to show the right answer)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Shape 1015"/>
          <p:cNvSpPr/>
          <p:nvPr>
            <p:ph type="sldImg"/>
          </p:nvPr>
        </p:nvSpPr>
        <p:spPr>
          <a:prstGeom prst="rect">
            <a:avLst/>
          </a:prstGeom>
        </p:spPr>
        <p:txBody>
          <a:bodyPr/>
          <a:lstStyle/>
          <a:p>
            <a:pPr/>
          </a:p>
        </p:txBody>
      </p:sp>
      <p:sp>
        <p:nvSpPr>
          <p:cNvPr id="1016" name="Shape 1016"/>
          <p:cNvSpPr/>
          <p:nvPr>
            <p:ph type="body" sz="quarter" idx="1"/>
          </p:nvPr>
        </p:nvSpPr>
        <p:spPr>
          <a:prstGeom prst="rect">
            <a:avLst/>
          </a:prstGeom>
        </p:spPr>
        <p:txBody>
          <a:bodyPr/>
          <a:lstStyle/>
          <a:p>
            <a:pPr/>
            <a:r>
              <a:t>What could potential outcomes be? </a:t>
            </a:r>
          </a:p>
          <a:p>
            <a:pPr/>
          </a:p>
          <a:p>
            <a:pPr/>
            <a:r>
              <a:t>How might this activity create positive change for young people in terms of their relationships with their parents by undertaking an activity together? And to their confidence at having created something creative in the workshop? (clues to outcomes in these questions…)</a:t>
            </a:r>
          </a:p>
          <a:p>
            <a:pPr/>
            <a: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Shape 1054"/>
          <p:cNvSpPr/>
          <p:nvPr>
            <p:ph type="sldImg"/>
          </p:nvPr>
        </p:nvSpPr>
        <p:spPr>
          <a:prstGeom prst="rect">
            <a:avLst/>
          </a:prstGeom>
        </p:spPr>
        <p:txBody>
          <a:bodyPr/>
          <a:lstStyle/>
          <a:p>
            <a:pPr/>
          </a:p>
        </p:txBody>
      </p:sp>
      <p:sp>
        <p:nvSpPr>
          <p:cNvPr id="1055" name="Shape 1055"/>
          <p:cNvSpPr/>
          <p:nvPr>
            <p:ph type="body" sz="quarter" idx="1"/>
          </p:nvPr>
        </p:nvSpPr>
        <p:spPr>
          <a:prstGeom prst="rect">
            <a:avLst/>
          </a:prstGeom>
        </p:spPr>
        <p:txBody>
          <a:bodyPr/>
          <a:lstStyle/>
          <a:p>
            <a:pPr>
              <a:defRPr sz="1200">
                <a:latin typeface="Calibri"/>
                <a:ea typeface="Calibri"/>
                <a:cs typeface="Calibri"/>
                <a:sym typeface="Calibri"/>
              </a:defRPr>
            </a:pPr>
            <a:r>
              <a:t>Why isn’t this an outcome? </a:t>
            </a:r>
          </a:p>
          <a:p>
            <a:pPr>
              <a:defRPr sz="1200">
                <a:latin typeface="Calibri"/>
                <a:ea typeface="Calibri"/>
                <a:cs typeface="Calibri"/>
                <a:sym typeface="Calibri"/>
              </a:defRPr>
            </a:pPr>
            <a:r>
              <a:t>- If you had evidence that young people felt excluded or a lack of connection with their community, this might be an outcome, but that’s not the stated outcome in this particular scenario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3" name="Shape 1073"/>
          <p:cNvSpPr/>
          <p:nvPr>
            <p:ph type="sldImg"/>
          </p:nvPr>
        </p:nvSpPr>
        <p:spPr>
          <a:prstGeom prst="rect">
            <a:avLst/>
          </a:prstGeom>
        </p:spPr>
        <p:txBody>
          <a:bodyPr/>
          <a:lstStyle/>
          <a:p>
            <a:pPr/>
          </a:p>
        </p:txBody>
      </p:sp>
      <p:sp>
        <p:nvSpPr>
          <p:cNvPr id="1074" name="Shape 1074"/>
          <p:cNvSpPr/>
          <p:nvPr>
            <p:ph type="body" sz="quarter" idx="1"/>
          </p:nvPr>
        </p:nvSpPr>
        <p:spPr>
          <a:prstGeom prst="rect">
            <a:avLst/>
          </a:prstGeom>
        </p:spPr>
        <p:txBody>
          <a:bodyPr/>
          <a:lstStyle/>
          <a:p>
            <a:pPr>
              <a:defRPr sz="1200" u="sng">
                <a:latin typeface="Calibri"/>
                <a:ea typeface="Calibri"/>
                <a:cs typeface="Calibri"/>
                <a:sym typeface="Calibri"/>
              </a:defRPr>
            </a:pPr>
            <a:r>
              <a:t>Increased</a:t>
            </a:r>
            <a:r>
              <a:rPr u="none"/>
              <a:t> positive engagement - outcomes usually indicate a change to something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0" name="Shape 1110"/>
          <p:cNvSpPr/>
          <p:nvPr>
            <p:ph type="sldImg"/>
          </p:nvPr>
        </p:nvSpPr>
        <p:spPr>
          <a:prstGeom prst="rect">
            <a:avLst/>
          </a:prstGeom>
        </p:spPr>
        <p:txBody>
          <a:bodyPr/>
          <a:lstStyle/>
          <a:p>
            <a:pPr/>
          </a:p>
        </p:txBody>
      </p:sp>
      <p:sp>
        <p:nvSpPr>
          <p:cNvPr id="1111" name="Shape 1111"/>
          <p:cNvSpPr/>
          <p:nvPr>
            <p:ph type="body" sz="quarter" idx="1"/>
          </p:nvPr>
        </p:nvSpPr>
        <p:spPr>
          <a:prstGeom prst="rect">
            <a:avLst/>
          </a:prstGeom>
        </p:spPr>
        <p:txBody>
          <a:bodyPr/>
          <a:lstStyle/>
          <a:p>
            <a:pPr/>
            <a:r>
              <a:t>How much do we know about the evidence that supports the work we do? </a:t>
            </a:r>
          </a:p>
          <a:p>
            <a:pPr/>
          </a:p>
          <a:p>
            <a:pPr>
              <a:defRPr i="1"/>
            </a:pPr>
            <a:r>
              <a:t>The Centre for Youth Impact has a resource hub that contains a lot of current thinking and evidence about working with and for young people. Building your knowledge of the evidence that’s out there will help you design and deliver high quality offers and programmes.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Shape 1116"/>
          <p:cNvSpPr/>
          <p:nvPr>
            <p:ph type="sldImg"/>
          </p:nvPr>
        </p:nvSpPr>
        <p:spPr>
          <a:prstGeom prst="rect">
            <a:avLst/>
          </a:prstGeom>
        </p:spPr>
        <p:txBody>
          <a:bodyPr/>
          <a:lstStyle/>
          <a:p>
            <a:pPr/>
          </a:p>
        </p:txBody>
      </p:sp>
      <p:sp>
        <p:nvSpPr>
          <p:cNvPr id="1117" name="Shape 1117"/>
          <p:cNvSpPr/>
          <p:nvPr>
            <p:ph type="body" sz="quarter" idx="1"/>
          </p:nvPr>
        </p:nvSpPr>
        <p:spPr>
          <a:prstGeom prst="rect">
            <a:avLst/>
          </a:prstGeom>
        </p:spPr>
        <p:txBody>
          <a:bodyPr/>
          <a:lstStyle>
            <a:lvl1pPr>
              <a:defRPr>
                <a:latin typeface="Source Sans Pro"/>
                <a:ea typeface="Source Sans Pro"/>
                <a:cs typeface="Source Sans Pro"/>
                <a:sym typeface="Source Sans Pro"/>
              </a:defRPr>
            </a:lvl1pPr>
          </a:lstStyle>
          <a:p>
            <a:pPr/>
            <a:r>
              <a:t>It’s important to review your ToC over time - this is not a ‘one-off’ conversation or process, but we should also be reflecting on our theory of change and refining it.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Shape 1121"/>
          <p:cNvSpPr/>
          <p:nvPr>
            <p:ph type="sldImg"/>
          </p:nvPr>
        </p:nvSpPr>
        <p:spPr>
          <a:prstGeom prst="rect">
            <a:avLst/>
          </a:prstGeom>
        </p:spPr>
        <p:txBody>
          <a:bodyPr/>
          <a:lstStyle/>
          <a:p>
            <a:pPr/>
          </a:p>
        </p:txBody>
      </p:sp>
      <p:sp>
        <p:nvSpPr>
          <p:cNvPr id="1122" name="Shape 1122"/>
          <p:cNvSpPr/>
          <p:nvPr>
            <p:ph type="body" sz="quarter" idx="1"/>
          </p:nvPr>
        </p:nvSpPr>
        <p:spPr>
          <a:prstGeom prst="rect">
            <a:avLst/>
          </a:prstGeom>
        </p:spPr>
        <p:txBody>
          <a:bodyPr/>
          <a:lstStyle/>
          <a:p>
            <a:pPr>
              <a:defRPr>
                <a:latin typeface="Source Sans Pro"/>
                <a:ea typeface="Source Sans Pro"/>
                <a:cs typeface="Source Sans Pro"/>
                <a:sym typeface="Source Sans Pro"/>
              </a:defRPr>
            </a:pPr>
            <a:r>
              <a:t>A good ToC will help you to answer the following questions</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It is NOT evidence of impact on it’s own! </a:t>
            </a:r>
          </a:p>
          <a:p>
            <a:pPr>
              <a:defRPr>
                <a:latin typeface="Source Sans Pro"/>
                <a:ea typeface="Source Sans Pro"/>
                <a:cs typeface="Source Sans Pro"/>
                <a:sym typeface="Source Sans Pro"/>
              </a:defRPr>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hape 740"/>
          <p:cNvSpPr/>
          <p:nvPr>
            <p:ph type="sldImg"/>
          </p:nvPr>
        </p:nvSpPr>
        <p:spPr>
          <a:prstGeom prst="rect">
            <a:avLst/>
          </a:prstGeom>
        </p:spPr>
        <p:txBody>
          <a:bodyPr/>
          <a:lstStyle/>
          <a:p>
            <a:pPr/>
          </a:p>
        </p:txBody>
      </p:sp>
      <p:sp>
        <p:nvSpPr>
          <p:cNvPr id="741" name="Shape 741"/>
          <p:cNvSpPr/>
          <p:nvPr>
            <p:ph type="body" sz="quarter" idx="1"/>
          </p:nvPr>
        </p:nvSpPr>
        <p:spPr>
          <a:prstGeom prst="rect">
            <a:avLst/>
          </a:prstGeom>
        </p:spPr>
        <p:txBody>
          <a:bodyPr/>
          <a:lstStyle/>
          <a:p>
            <a:pPr>
              <a:defRPr b="1" u="sng">
                <a:solidFill>
                  <a:srgbClr val="202020"/>
                </a:solidFill>
                <a:latin typeface="Source Sans Pro"/>
                <a:ea typeface="Source Sans Pro"/>
                <a:cs typeface="Source Sans Pro"/>
                <a:sym typeface="Source Sans Pro"/>
              </a:defRPr>
            </a:pPr>
            <a:r>
              <a:rPr b="0" u="none"/>
              <a:t>Welcome everyone. </a:t>
            </a:r>
            <a:endParaRPr b="0" u="none"/>
          </a:p>
          <a:p>
            <a:pPr>
              <a:defRPr b="1" u="sng">
                <a:solidFill>
                  <a:srgbClr val="202020"/>
                </a:solidFill>
                <a:latin typeface="Source Sans Pro"/>
                <a:ea typeface="Source Sans Pro"/>
                <a:cs typeface="Source Sans Pro"/>
                <a:sym typeface="Source Sans Pro"/>
              </a:defRPr>
            </a:pPr>
            <a:r>
              <a:rPr b="0" u="none"/>
              <a:t>Does everyone in the room know each other? Do you need to do a round of intros?</a:t>
            </a:r>
            <a:endParaRPr b="0" u="none"/>
          </a:p>
          <a:p>
            <a:pPr>
              <a:defRPr b="1" u="sng">
                <a:solidFill>
                  <a:srgbClr val="202020"/>
                </a:solidFill>
                <a:latin typeface="Source Sans Pro"/>
                <a:ea typeface="Source Sans Pro"/>
                <a:cs typeface="Source Sans Pro"/>
                <a:sym typeface="Source Sans Pro"/>
              </a:defRPr>
            </a:pPr>
            <a:r>
              <a:rPr b="0" u="none"/>
              <a:t>Housekeeping </a:t>
            </a:r>
            <a:endParaRPr b="0" u="none"/>
          </a:p>
          <a:p>
            <a:pPr>
              <a:defRPr b="1" u="sng">
                <a:solidFill>
                  <a:srgbClr val="202020"/>
                </a:solidFill>
                <a:latin typeface="Source Sans Pro"/>
                <a:ea typeface="Source Sans Pro"/>
                <a:cs typeface="Source Sans Pro"/>
                <a:sym typeface="Source Sans Pro"/>
              </a:defRPr>
            </a:pPr>
            <a:r>
              <a:rPr b="0" u="none"/>
              <a:t>Share the aim of the workshop </a:t>
            </a:r>
            <a:endParaRPr b="0" u="none"/>
          </a:p>
          <a:p>
            <a:pPr marL="140368" indent="-140368">
              <a:buSzPct val="100000"/>
              <a:buChar char="-"/>
              <a:defRPr b="1" u="sng">
                <a:solidFill>
                  <a:srgbClr val="202020"/>
                </a:solidFill>
                <a:latin typeface="Source Sans Pro"/>
                <a:ea typeface="Source Sans Pro"/>
                <a:cs typeface="Source Sans Pro"/>
                <a:sym typeface="Source Sans Pro"/>
              </a:defRPr>
            </a:pPr>
            <a:r>
              <a:rPr b="0" i="1" u="none"/>
              <a:t>a theory of change sets out why we do what we do and what exactly it is that we do - we’re going to talk about the context for our work and the ways in which we think our organisation /  XXXXXX program creates positive change for young people. </a:t>
            </a:r>
            <a:endParaRPr b="0" i="1" u="none"/>
          </a:p>
          <a:p>
            <a:pPr marL="140368" indent="-140368">
              <a:buSzPct val="100000"/>
              <a:buChar char="-"/>
              <a:defRPr b="1" u="sng">
                <a:solidFill>
                  <a:srgbClr val="202020"/>
                </a:solidFill>
                <a:latin typeface="Source Sans Pro"/>
                <a:ea typeface="Source Sans Pro"/>
                <a:cs typeface="Source Sans Pro"/>
                <a:sym typeface="Source Sans Pro"/>
              </a:defRPr>
            </a:pPr>
            <a:r>
              <a:rPr b="0" i="1" u="none"/>
              <a:t>Getting clearer about what we know and what we don’t know about how we create change through this process will lead us to build and even better, stronger and high quality practice of youth provision</a:t>
            </a:r>
            <a:endParaRPr b="0" i="1" u="none"/>
          </a:p>
          <a:p>
            <a:pPr marL="140368" indent="-140368">
              <a:buSzPct val="100000"/>
              <a:buChar char="-"/>
              <a:defRPr b="1" u="sng">
                <a:solidFill>
                  <a:srgbClr val="202020"/>
                </a:solidFill>
                <a:latin typeface="Source Sans Pro"/>
                <a:ea typeface="Source Sans Pro"/>
                <a:cs typeface="Source Sans Pro"/>
                <a:sym typeface="Source Sans Pro"/>
              </a:defRPr>
            </a:pPr>
            <a:r>
              <a:rPr b="0" i="1" u="none"/>
              <a:t>Review work done previously (as appropriate)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Shape 1188"/>
          <p:cNvSpPr/>
          <p:nvPr>
            <p:ph type="sldImg"/>
          </p:nvPr>
        </p:nvSpPr>
        <p:spPr>
          <a:prstGeom prst="rect">
            <a:avLst/>
          </a:prstGeom>
        </p:spPr>
        <p:txBody>
          <a:bodyPr/>
          <a:lstStyle/>
          <a:p>
            <a:pPr/>
          </a:p>
        </p:txBody>
      </p:sp>
      <p:sp>
        <p:nvSpPr>
          <p:cNvPr id="1189" name="Shape 1189"/>
          <p:cNvSpPr/>
          <p:nvPr>
            <p:ph type="body" sz="quarter" idx="1"/>
          </p:nvPr>
        </p:nvSpPr>
        <p:spPr>
          <a:prstGeom prst="rect">
            <a:avLst/>
          </a:prstGeom>
        </p:spPr>
        <p:txBody>
          <a:bodyPr/>
          <a:lstStyle/>
          <a:p>
            <a:pPr>
              <a:defRPr>
                <a:latin typeface="Source Sans Pro"/>
                <a:ea typeface="Source Sans Pro"/>
                <a:cs typeface="Source Sans Pro"/>
                <a:sym typeface="Source Sans Pro"/>
              </a:defRPr>
            </a:pPr>
            <a:r>
              <a:t>Ok let’s start in our groups - put down as many ideas as you can about examples of activities, mechanisms of change, outcomes, and aims(s) are.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Use different colours per component.</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We can include need and outputs if we think these are important too. </a:t>
            </a:r>
          </a:p>
          <a:p>
            <a:pPr>
              <a:defRPr>
                <a:latin typeface="Source Sans Pro"/>
                <a:ea typeface="Source Sans Pro"/>
                <a:cs typeface="Source Sans Pro"/>
                <a:sym typeface="Source Sans Pro"/>
              </a:defRPr>
            </a:pPr>
          </a:p>
          <a:p>
            <a:pPr>
              <a:defRPr i="1">
                <a:latin typeface="Source Sans Pro"/>
                <a:ea typeface="Source Sans Pro"/>
                <a:cs typeface="Source Sans Pro"/>
                <a:sym typeface="Source Sans Pro"/>
              </a:defRPr>
            </a:pPr>
            <a:r>
              <a:t>This is a good point to remind the group if you’re looking at the organisation as a whole, or just one programme.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Be specific, but don’t overthink!  The more ideas the better at this stage, we can then discuss and refine. </a:t>
            </a:r>
          </a:p>
          <a:p>
            <a:pPr>
              <a:defRPr>
                <a:latin typeface="Source Sans Pro"/>
                <a:ea typeface="Source Sans Pro"/>
                <a:cs typeface="Source Sans Pro"/>
                <a:sym typeface="Source Sans Pro"/>
              </a:defRPr>
            </a:pPr>
            <a:r>
              <a:t>Use Asking Good Questions worksheets to prompt thinking</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30 minutes.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2" name="Shape 1192"/>
          <p:cNvSpPr/>
          <p:nvPr>
            <p:ph type="sldImg"/>
          </p:nvPr>
        </p:nvSpPr>
        <p:spPr>
          <a:prstGeom prst="rect">
            <a:avLst/>
          </a:prstGeom>
        </p:spPr>
        <p:txBody>
          <a:bodyPr/>
          <a:lstStyle/>
          <a:p>
            <a:pPr/>
          </a:p>
        </p:txBody>
      </p:sp>
      <p:sp>
        <p:nvSpPr>
          <p:cNvPr id="1193" name="Shape 1193"/>
          <p:cNvSpPr/>
          <p:nvPr>
            <p:ph type="body" sz="quarter" idx="1"/>
          </p:nvPr>
        </p:nvSpPr>
        <p:spPr>
          <a:prstGeom prst="rect">
            <a:avLst/>
          </a:prstGeom>
        </p:spPr>
        <p:txBody>
          <a:bodyPr/>
          <a:lstStyle/>
          <a:p>
            <a:pPr>
              <a:defRPr>
                <a:latin typeface="Source Sans Pro"/>
                <a:ea typeface="Source Sans Pro"/>
                <a:cs typeface="Source Sans Pro"/>
                <a:sym typeface="Source Sans Pro"/>
              </a:defRPr>
            </a:pPr>
            <a:r>
              <a:t>Now we’ll start the process of debating the flow and arranging these ideas into a coherent ToC. We won’t finish this today so will regroup at a later date to continue. Our aim for this session is to land on ……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 So, back into groups for 10 mins but this time looking at the other group’s boards. Think about:</a:t>
            </a:r>
            <a:br/>
          </a:p>
          <a:p>
            <a:pPr marL="457200" indent="-317500">
              <a:buClr>
                <a:srgbClr val="000000"/>
              </a:buClr>
              <a:buSzPts val="1400"/>
              <a:buFont typeface="Helvetica"/>
              <a:buChar char="●"/>
              <a:defRPr>
                <a:latin typeface="Source Sans Pro"/>
                <a:ea typeface="Source Sans Pro"/>
                <a:cs typeface="Source Sans Pro"/>
                <a:sym typeface="Source Sans Pro"/>
              </a:defRPr>
            </a:pPr>
            <a:r>
              <a:t>How did you find that process? Any boards that felt particularly challenging or came easily?</a:t>
            </a:r>
            <a:br/>
          </a:p>
          <a:p>
            <a:pPr marL="457200" indent="-317500">
              <a:buClr>
                <a:srgbClr val="000000"/>
              </a:buClr>
              <a:buSzPts val="1400"/>
              <a:buFont typeface="Helvetica"/>
              <a:buChar char="●"/>
              <a:defRPr>
                <a:latin typeface="Source Sans Pro"/>
                <a:ea typeface="Source Sans Pro"/>
                <a:cs typeface="Source Sans Pro"/>
                <a:sym typeface="Source Sans Pro"/>
              </a:defRPr>
            </a:pPr>
            <a:r>
              <a:t>What stands out/resonates? Drawn to?</a:t>
            </a:r>
          </a:p>
          <a:p>
            <a:pPr marL="457200" indent="-317500">
              <a:buClr>
                <a:srgbClr val="000000"/>
              </a:buClr>
              <a:buSzPts val="1400"/>
              <a:buFont typeface="Helvetica"/>
              <a:buChar char="●"/>
              <a:defRPr>
                <a:latin typeface="Source Sans Pro"/>
                <a:ea typeface="Source Sans Pro"/>
                <a:cs typeface="Source Sans Pro"/>
                <a:sym typeface="Source Sans Pro"/>
              </a:defRPr>
            </a:pPr>
            <a:r>
              <a:t>Is there anything missing? Or out of place?</a:t>
            </a:r>
          </a:p>
          <a:p>
            <a:pPr marL="457200" indent="-317500">
              <a:buClr>
                <a:srgbClr val="000000"/>
              </a:buClr>
              <a:buSzPts val="1400"/>
              <a:buFont typeface="Helvetica"/>
              <a:buChar char="●"/>
              <a:defRPr>
                <a:latin typeface="Source Sans Pro"/>
                <a:ea typeface="Source Sans Pro"/>
                <a:cs typeface="Source Sans Pro"/>
                <a:sym typeface="Source Sans Pro"/>
              </a:defRPr>
            </a:pPr>
            <a:r>
              <a:t>Would this work for all of your activities? Are there exceptions?</a:t>
            </a:r>
          </a:p>
          <a:p>
            <a:pPr>
              <a:defRPr>
                <a:latin typeface="Source Sans Pro"/>
                <a:ea typeface="Source Sans Pro"/>
                <a:cs typeface="Source Sans Pro"/>
                <a:sym typeface="Source Sans Pro"/>
              </a:defRPr>
            </a:pPr>
          </a:p>
          <a:p>
            <a:pPr>
              <a:defRPr b="1">
                <a:latin typeface="Source Sans Pro"/>
                <a:ea typeface="Source Sans Pro"/>
                <a:cs typeface="Source Sans Pro"/>
                <a:sym typeface="Source Sans Pro"/>
              </a:defRPr>
            </a:pPr>
            <a:r>
              <a:t>Tips for refining and putting into a diagram</a:t>
            </a:r>
          </a:p>
          <a:p>
            <a:pPr marL="457200" indent="-317500">
              <a:buClr>
                <a:srgbClr val="000000"/>
              </a:buClr>
              <a:buSzPts val="1400"/>
              <a:buFont typeface="Helvetica"/>
              <a:buChar char="●"/>
              <a:defRPr>
                <a:latin typeface="Source Sans Pro"/>
                <a:ea typeface="Source Sans Pro"/>
                <a:cs typeface="Source Sans Pro"/>
                <a:sym typeface="Source Sans Pro"/>
              </a:defRPr>
            </a:pPr>
            <a:r>
              <a:t>Unpick individual post-its - try not to have more than one outcome or mechanism together</a:t>
            </a:r>
          </a:p>
          <a:p>
            <a:pPr marL="457200" indent="-317500">
              <a:buClr>
                <a:srgbClr val="000000"/>
              </a:buClr>
              <a:buSzPts val="1400"/>
              <a:buFont typeface="Helvetica"/>
              <a:buChar char="●"/>
              <a:defRPr>
                <a:latin typeface="Source Sans Pro"/>
                <a:ea typeface="Source Sans Pro"/>
                <a:cs typeface="Source Sans Pro"/>
                <a:sym typeface="Source Sans Pro"/>
              </a:defRPr>
            </a:pPr>
            <a:r>
              <a:t>Put things into buckets (e.g. group by activity)</a:t>
            </a:r>
          </a:p>
          <a:p>
            <a:pPr marL="457200" indent="-317500">
              <a:buClr>
                <a:srgbClr val="000000"/>
              </a:buClr>
              <a:buSzPts val="1400"/>
              <a:buFont typeface="Helvetica"/>
              <a:buChar char="●"/>
              <a:defRPr>
                <a:latin typeface="Source Sans Pro"/>
                <a:ea typeface="Source Sans Pro"/>
                <a:cs typeface="Source Sans Pro"/>
                <a:sym typeface="Source Sans Pro"/>
              </a:defRPr>
            </a:pPr>
            <a:r>
              <a:t>Think about your accountability line - can X really be something you are accountable for?</a:t>
            </a:r>
          </a:p>
          <a:p>
            <a:pPr marL="457200" indent="-317500">
              <a:buClr>
                <a:srgbClr val="000000"/>
              </a:buClr>
              <a:buSzPts val="1400"/>
              <a:buFont typeface="Helvetica"/>
              <a:buChar char="●"/>
              <a:defRPr>
                <a:latin typeface="Source Sans Pro"/>
                <a:ea typeface="Source Sans Pro"/>
                <a:cs typeface="Source Sans Pro"/>
                <a:sym typeface="Source Sans Pro"/>
              </a:defRPr>
            </a:pPr>
            <a:r>
              <a:t>Think about measurement - how could you measure that?</a:t>
            </a:r>
          </a:p>
          <a:p>
            <a:pPr marL="457200" indent="-317500">
              <a:buClr>
                <a:srgbClr val="000000"/>
              </a:buClr>
              <a:buSzPts val="1400"/>
              <a:buFont typeface="Helvetica"/>
              <a:buChar char="●"/>
              <a:defRPr>
                <a:latin typeface="Source Sans Pro"/>
                <a:ea typeface="Source Sans Pro"/>
                <a:cs typeface="Source Sans Pro"/>
                <a:sym typeface="Source Sans Pro"/>
              </a:defRPr>
            </a:pPr>
            <a:r>
              <a:t>Bringing in other stakeholders, before (with post-its) or with a draft diagram?</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MoC or outcome? Switch to outcome if it feels like more of an aspiration rather than something that is actually happening right now</a:t>
            </a:r>
          </a:p>
          <a:p>
            <a:pPr>
              <a:defRPr>
                <a:latin typeface="Source Sans Pro"/>
                <a:ea typeface="Source Sans Pro"/>
                <a:cs typeface="Source Sans Pro"/>
                <a:sym typeface="Source Sans Pro"/>
              </a:defRPr>
            </a:pPr>
            <a:r>
              <a:t>Need to ensure that causal link between MoC and outcomes</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Accountability lines can sit anywhere, depending on relationships and evidence - what is the link between the outcome and the aim? E.g. level 2 qualifications demonstrated to make young people more likely to be employed</a:t>
            </a:r>
          </a:p>
          <a:p>
            <a:pPr>
              <a:defRPr>
                <a:latin typeface="Source Sans Pro"/>
                <a:ea typeface="Source Sans Pro"/>
                <a:cs typeface="Source Sans Pro"/>
                <a:sym typeface="Source Sans Pro"/>
              </a:defRPr>
            </a:pPr>
            <a:r>
              <a:t>Start to plant evaluation planning seeds (e.g. ‘you could ask this via feedback forms’)</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30 minutes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4" name="Shape 1334"/>
          <p:cNvSpPr/>
          <p:nvPr>
            <p:ph type="sldImg"/>
          </p:nvPr>
        </p:nvSpPr>
        <p:spPr>
          <a:prstGeom prst="rect">
            <a:avLst/>
          </a:prstGeom>
        </p:spPr>
        <p:txBody>
          <a:bodyPr/>
          <a:lstStyle/>
          <a:p>
            <a:pPr/>
          </a:p>
        </p:txBody>
      </p:sp>
      <p:sp>
        <p:nvSpPr>
          <p:cNvPr id="1335" name="Shape 1335"/>
          <p:cNvSpPr/>
          <p:nvPr>
            <p:ph type="body" sz="quarter" idx="1"/>
          </p:nvPr>
        </p:nvSpPr>
        <p:spPr>
          <a:prstGeom prst="rect">
            <a:avLst/>
          </a:prstGeom>
        </p:spPr>
        <p:txBody>
          <a:bodyPr/>
          <a:lstStyle/>
          <a:p>
            <a:pPr>
              <a:defRPr>
                <a:latin typeface="Source Sans Pro"/>
                <a:ea typeface="Source Sans Pro"/>
                <a:cs typeface="Source Sans Pro"/>
                <a:sym typeface="Source Sans Pro"/>
              </a:defRPr>
            </a:pPr>
            <a:r>
              <a:t>Review what we’ve achieved today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Review next steps (suggestions below) </a:t>
            </a:r>
          </a:p>
          <a:p>
            <a:pPr marL="140368" indent="-140368">
              <a:buSzPct val="100000"/>
              <a:buChar char="-"/>
              <a:defRPr>
                <a:latin typeface="Source Sans Pro"/>
                <a:ea typeface="Source Sans Pro"/>
                <a:cs typeface="Source Sans Pro"/>
                <a:sym typeface="Source Sans Pro"/>
              </a:defRPr>
            </a:pPr>
            <a:r>
              <a:t>smaller team will formalise all the thinking into a ToC diagram (all should fit onto one side of A4</a:t>
            </a:r>
          </a:p>
          <a:p>
            <a:pPr marL="140368" indent="-140368">
              <a:buSzPct val="100000"/>
              <a:buChar char="-"/>
              <a:defRPr>
                <a:latin typeface="Source Sans Pro"/>
                <a:ea typeface="Source Sans Pro"/>
                <a:cs typeface="Source Sans Pro"/>
                <a:sym typeface="Source Sans Pro"/>
              </a:defRPr>
            </a:pPr>
            <a:r>
              <a:t>hold discussions with others to consult on this ToC - with those that weren’t involve</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What does a formal approval look like in your organisation? </a:t>
            </a:r>
          </a:p>
          <a:p>
            <a:pPr marL="140368" indent="-140368">
              <a:buSzPct val="100000"/>
              <a:buChar char="-"/>
              <a:defRPr>
                <a:latin typeface="Source Sans Pro"/>
                <a:ea typeface="Source Sans Pro"/>
                <a:cs typeface="Source Sans Pro"/>
                <a:sym typeface="Source Sans Pro"/>
              </a:defRPr>
            </a:pPr>
            <a:r>
              <a:t>‘Finalising’ the ToC - taking into account the consultation discussions, build a final version for review by decision makers / approvers</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Then you’ll need to think about…: </a:t>
            </a:r>
          </a:p>
          <a:p>
            <a:pPr marL="140368" indent="-140368">
              <a:buSzPct val="100000"/>
              <a:buChar char="-"/>
              <a:defRPr>
                <a:latin typeface="Source Sans Pro"/>
                <a:ea typeface="Source Sans Pro"/>
                <a:cs typeface="Source Sans Pro"/>
                <a:sym typeface="Source Sans Pro"/>
              </a:defRPr>
            </a:pPr>
            <a:r>
              <a:t>communicating the ToC around the organisation and with stakeholders </a:t>
            </a:r>
          </a:p>
          <a:p>
            <a:pPr marL="140368" indent="-140368">
              <a:buSzPct val="100000"/>
              <a:buChar char="-"/>
              <a:defRPr>
                <a:latin typeface="Source Sans Pro"/>
                <a:ea typeface="Source Sans Pro"/>
                <a:cs typeface="Source Sans Pro"/>
                <a:sym typeface="Source Sans Pro"/>
              </a:defRPr>
            </a:pPr>
            <a:r>
              <a:t>Continuing to review and refine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Shape 763"/>
          <p:cNvSpPr/>
          <p:nvPr>
            <p:ph type="sldImg"/>
          </p:nvPr>
        </p:nvSpPr>
        <p:spPr>
          <a:prstGeom prst="rect">
            <a:avLst/>
          </a:prstGeom>
        </p:spPr>
        <p:txBody>
          <a:bodyPr/>
          <a:lstStyle/>
          <a:p>
            <a:pPr/>
          </a:p>
        </p:txBody>
      </p:sp>
      <p:sp>
        <p:nvSpPr>
          <p:cNvPr id="764" name="Shape 764"/>
          <p:cNvSpPr/>
          <p:nvPr>
            <p:ph type="body" sz="quarter" idx="1"/>
          </p:nvPr>
        </p:nvSpPr>
        <p:spPr>
          <a:prstGeom prst="rect">
            <a:avLst/>
          </a:prstGeom>
        </p:spPr>
        <p:txBody>
          <a:bodyPr/>
          <a:lstStyle/>
          <a:p>
            <a:pPr marL="228600">
              <a:defRPr sz="1200">
                <a:latin typeface="Calibri"/>
                <a:ea typeface="Calibri"/>
                <a:cs typeface="Calibri"/>
                <a:sym typeface="Calibri"/>
              </a:defRPr>
            </a:pPr>
            <a:r>
              <a:t>Landing ‘in the room’ </a:t>
            </a:r>
          </a:p>
          <a:p>
            <a:pPr marL="228600">
              <a:defRPr sz="1200">
                <a:latin typeface="Calibri"/>
                <a:ea typeface="Calibri"/>
                <a:cs typeface="Calibri"/>
                <a:sym typeface="Calibri"/>
              </a:defRPr>
            </a:pPr>
            <a:r>
              <a:t>- How is everyone feeling? Start with an icebreaker of some kind, or a even a quick grounding meditation (you can find lots of recordings online) so people can shake off their day to day tasks and focus on the session</a:t>
            </a:r>
          </a:p>
          <a:p>
            <a:pPr marL="228600">
              <a:defRPr sz="1200">
                <a:latin typeface="Calibri"/>
                <a:ea typeface="Calibri"/>
                <a:cs typeface="Calibri"/>
                <a:sym typeface="Calibri"/>
              </a:defRPr>
            </a:pPr>
          </a:p>
          <a:p>
            <a:pPr marL="228600">
              <a:defRPr sz="1200">
                <a:latin typeface="Calibri"/>
                <a:ea typeface="Calibri"/>
                <a:cs typeface="Calibri"/>
                <a:sym typeface="Calibri"/>
              </a:defRPr>
            </a:pPr>
            <a:r>
              <a:t>Question about the workshop round robin </a:t>
            </a:r>
          </a:p>
          <a:p>
            <a:pPr marL="228600">
              <a:defRPr sz="1200">
                <a:latin typeface="Calibri"/>
                <a:ea typeface="Calibri"/>
                <a:cs typeface="Calibri"/>
                <a:sym typeface="Calibri"/>
              </a:defRPr>
            </a:pPr>
            <a:r>
              <a:t>- ask everyone to share any thoughts or questions or concerns about today’s workshop.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Shape 769"/>
          <p:cNvSpPr/>
          <p:nvPr>
            <p:ph type="sldImg"/>
          </p:nvPr>
        </p:nvSpPr>
        <p:spPr>
          <a:prstGeom prst="rect">
            <a:avLst/>
          </a:prstGeom>
        </p:spPr>
        <p:txBody>
          <a:bodyPr/>
          <a:lstStyle/>
          <a:p>
            <a:pPr/>
          </a:p>
        </p:txBody>
      </p:sp>
      <p:sp>
        <p:nvSpPr>
          <p:cNvPr id="770" name="Shape 770"/>
          <p:cNvSpPr/>
          <p:nvPr>
            <p:ph type="body" sz="quarter" idx="1"/>
          </p:nvPr>
        </p:nvSpPr>
        <p:spPr>
          <a:prstGeom prst="rect">
            <a:avLst/>
          </a:prstGeom>
        </p:spPr>
        <p:txBody>
          <a:bodyPr/>
          <a:lstStyle/>
          <a:p>
            <a:pPr>
              <a:defRPr>
                <a:latin typeface="Source Sans Pro"/>
                <a:ea typeface="Source Sans Pro"/>
                <a:cs typeface="Source Sans Pro"/>
                <a:sym typeface="Source Sans Pro"/>
              </a:defRPr>
            </a:pPr>
            <a:r>
              <a:t>We’re not going to ‘finish’ our Theory of Change work today - it’s a process - a ToC has never been completed in a single workshop - it’s a process. In this workshop we’ll be covering:</a:t>
            </a:r>
          </a:p>
          <a:p>
            <a:pPr>
              <a:defRPr>
                <a:latin typeface="Source Sans Pro"/>
                <a:ea typeface="Source Sans Pro"/>
                <a:cs typeface="Source Sans Pro"/>
                <a:sym typeface="Source Sans Pro"/>
              </a:defRPr>
            </a:pPr>
          </a:p>
          <a:p>
            <a:pPr marL="457200" indent="-317500">
              <a:buClr>
                <a:srgbClr val="000000"/>
              </a:buClr>
              <a:buSzPts val="1400"/>
              <a:buFont typeface="Helvetica"/>
              <a:buChar char="-"/>
              <a:defRPr>
                <a:latin typeface="Source Sans Pro"/>
                <a:ea typeface="Source Sans Pro"/>
                <a:cs typeface="Source Sans Pro"/>
                <a:sym typeface="Source Sans Pro"/>
              </a:defRPr>
            </a:pPr>
            <a:r>
              <a:t>C</a:t>
            </a:r>
            <a:r>
              <a:t>ontext setting and understanding key components</a:t>
            </a:r>
          </a:p>
          <a:p>
            <a:pPr marL="457200" indent="-317500">
              <a:buClr>
                <a:srgbClr val="000000"/>
              </a:buClr>
              <a:buSzPts val="1400"/>
              <a:buFont typeface="Helvetica"/>
              <a:buChar char="-"/>
              <a:defRPr>
                <a:latin typeface="Source Sans Pro"/>
                <a:ea typeface="Source Sans Pro"/>
                <a:cs typeface="Source Sans Pro"/>
                <a:sym typeface="Source Sans Pro"/>
              </a:defRPr>
            </a:pPr>
            <a:r>
              <a:t>Mapping out our key components</a:t>
            </a:r>
          </a:p>
          <a:p>
            <a:pPr marL="457200" indent="-317500">
              <a:buClr>
                <a:srgbClr val="000000"/>
              </a:buClr>
              <a:buSzPts val="1400"/>
              <a:buFont typeface="Helvetica"/>
              <a:buChar char="-"/>
              <a:defRPr>
                <a:latin typeface="Source Sans Pro"/>
                <a:ea typeface="Source Sans Pro"/>
                <a:cs typeface="Source Sans Pro"/>
                <a:sym typeface="Source Sans Pro"/>
              </a:defRPr>
            </a:pPr>
            <a:r>
              <a:t>Debating the flow and how these logically fit together</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After this, we’ll be taking it to other teams and colleagues and stakeholders for comment and builds.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Shape 775"/>
          <p:cNvSpPr/>
          <p:nvPr>
            <p:ph type="sldImg"/>
          </p:nvPr>
        </p:nvSpPr>
        <p:spPr>
          <a:prstGeom prst="rect">
            <a:avLst/>
          </a:prstGeom>
        </p:spPr>
        <p:txBody>
          <a:bodyPr/>
          <a:lstStyle/>
          <a:p>
            <a:pPr/>
          </a:p>
        </p:txBody>
      </p:sp>
      <p:sp>
        <p:nvSpPr>
          <p:cNvPr id="776" name="Shape 776"/>
          <p:cNvSpPr/>
          <p:nvPr>
            <p:ph type="body" sz="quarter" idx="1"/>
          </p:nvPr>
        </p:nvSpPr>
        <p:spPr>
          <a:prstGeom prst="rect">
            <a:avLst/>
          </a:prstGeom>
        </p:spPr>
        <p:txBody>
          <a:bodyPr/>
          <a:lstStyle/>
          <a:p>
            <a:pPr>
              <a:defRPr>
                <a:latin typeface="Source Sans Pro"/>
                <a:ea typeface="Source Sans Pro"/>
                <a:cs typeface="Source Sans Pro"/>
                <a:sym typeface="Source Sans Pro"/>
              </a:defRPr>
            </a:pPr>
            <a:r>
              <a:t>The m</a:t>
            </a:r>
            <a:r>
              <a:t>ain aim of a ToC to make sense of the work that we do. Why do the activities we deliver achieve the change we are aiming for? </a:t>
            </a:r>
            <a:endParaRPr sz="1200">
              <a:latin typeface="Calibri"/>
              <a:ea typeface="Calibri"/>
              <a:cs typeface="Calibri"/>
              <a:sym typeface="Calibri"/>
            </a:endParaRPr>
          </a:p>
          <a:p>
            <a:pPr>
              <a:defRPr b="1" u="sng">
                <a:latin typeface="Source Sans Pro"/>
                <a:ea typeface="Source Sans Pro"/>
                <a:cs typeface="Source Sans Pro"/>
                <a:sym typeface="Source Sans Pro"/>
              </a:defRPr>
            </a:pPr>
            <a:endParaRPr sz="1200">
              <a:latin typeface="Calibri"/>
              <a:ea typeface="Calibri"/>
              <a:cs typeface="Calibri"/>
              <a:sym typeface="Calibri"/>
            </a:endParaRPr>
          </a:p>
          <a:p>
            <a:pPr>
              <a:defRPr b="1" u="sng">
                <a:latin typeface="Source Sans Pro"/>
                <a:ea typeface="Source Sans Pro"/>
                <a:cs typeface="Source Sans Pro"/>
                <a:sym typeface="Source Sans Pro"/>
              </a:defRPr>
            </a:pPr>
            <a:r>
              <a:rPr b="0" u="none"/>
              <a:t>What are your experiences of ToC? </a:t>
            </a:r>
            <a:endParaRPr b="0" u="none"/>
          </a:p>
          <a:p>
            <a:pPr>
              <a:defRPr sz="1200">
                <a:latin typeface="Calibri"/>
                <a:ea typeface="Calibri"/>
                <a:cs typeface="Calibri"/>
                <a:sym typeface="Calibri"/>
              </a:defRPr>
            </a:pPr>
            <a:endParaRPr>
              <a:latin typeface="Source Sans Pro"/>
              <a:ea typeface="Source Sans Pro"/>
              <a:cs typeface="Source Sans Pro"/>
              <a:sym typeface="Source Sans Pro"/>
            </a:endParaRPr>
          </a:p>
          <a:p>
            <a:pPr>
              <a:defRPr b="1" u="sng">
                <a:latin typeface="Source Sans Pro"/>
                <a:ea typeface="Source Sans Pro"/>
                <a:cs typeface="Source Sans Pro"/>
                <a:sym typeface="Source Sans Pro"/>
              </a:defRPr>
            </a:pPr>
            <a:r>
              <a:rPr b="0" u="none"/>
              <a:t>(This would be a good place to review work that you’ve done on ToC before to set the right starting point as well as listen to general experience from around the group) </a:t>
            </a:r>
          </a:p>
          <a:p>
            <a:pPr>
              <a:defRPr>
                <a:latin typeface="Source Sans Pro"/>
                <a:ea typeface="Source Sans Pro"/>
                <a:cs typeface="Source Sans Pro"/>
                <a:sym typeface="Source Sans Pro"/>
              </a:defRPr>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Shape 784"/>
          <p:cNvSpPr/>
          <p:nvPr>
            <p:ph type="sldImg"/>
          </p:nvPr>
        </p:nvSpPr>
        <p:spPr>
          <a:prstGeom prst="rect">
            <a:avLst/>
          </a:prstGeom>
        </p:spPr>
        <p:txBody>
          <a:bodyPr/>
          <a:lstStyle/>
          <a:p>
            <a:pPr/>
          </a:p>
        </p:txBody>
      </p:sp>
      <p:sp>
        <p:nvSpPr>
          <p:cNvPr id="785" name="Shape 785"/>
          <p:cNvSpPr/>
          <p:nvPr>
            <p:ph type="body" sz="quarter" idx="1"/>
          </p:nvPr>
        </p:nvSpPr>
        <p:spPr>
          <a:prstGeom prst="rect">
            <a:avLst/>
          </a:prstGeom>
        </p:spPr>
        <p:txBody>
          <a:bodyPr/>
          <a:lstStyle/>
          <a:p>
            <a:pPr>
              <a:defRPr b="1" u="sng">
                <a:latin typeface="Source Sans Pro"/>
                <a:ea typeface="Source Sans Pro"/>
                <a:cs typeface="Source Sans Pro"/>
                <a:sym typeface="Source Sans Pro"/>
              </a:defRPr>
            </a:pPr>
            <a:r>
              <a:rPr b="0" u="none"/>
              <a:t>We all work with </a:t>
            </a:r>
            <a:r>
              <a:rPr b="0" u="none"/>
              <a:t>young people in order to effect change in something – like wellbeing. And what happens between ‘working with young people’ and ‘improved wellbeing’ can sometimes feel a bit like ‘magic’. A Theory of Change helps to expose what’s in the black box - which is vital work, but definitely not ‘magic’.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Describing this process doesn’t undermine it at all. It might feel like working with young people is something that you can’t define when a change for a young person comes about organically, maybe slowly, and is experienced in different ways by different young people, but this can definitely be reflected in a theory of change if that is a deliberate way of working with young people.  Thinking through a theory of change means looking at what we do and being confident that it’s intentional and everything we do is focussed towards having impact.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hape 810"/>
          <p:cNvSpPr/>
          <p:nvPr>
            <p:ph type="sldImg"/>
          </p:nvPr>
        </p:nvSpPr>
        <p:spPr>
          <a:prstGeom prst="rect">
            <a:avLst/>
          </a:prstGeom>
        </p:spPr>
        <p:txBody>
          <a:bodyPr/>
          <a:lstStyle/>
          <a:p>
            <a:pPr/>
          </a:p>
        </p:txBody>
      </p:sp>
      <p:sp>
        <p:nvSpPr>
          <p:cNvPr id="811" name="Shape 811"/>
          <p:cNvSpPr/>
          <p:nvPr>
            <p:ph type="body" sz="quarter" idx="1"/>
          </p:nvPr>
        </p:nvSpPr>
        <p:spPr>
          <a:prstGeom prst="rect">
            <a:avLst/>
          </a:prstGeom>
        </p:spPr>
        <p:txBody>
          <a:bodyPr/>
          <a:lstStyle>
            <a:lvl1pPr>
              <a:defRPr>
                <a:latin typeface="Source Sans Pro"/>
                <a:ea typeface="Source Sans Pro"/>
                <a:cs typeface="Source Sans Pro"/>
                <a:sym typeface="Source Sans Pro"/>
              </a:defRPr>
            </a:lvl1pPr>
          </a:lstStyle>
          <a:p>
            <a:pPr/>
            <a:r>
              <a:t>Open us discussion via asking for reflections from the pre-reading (Design and Define workbook)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Shape 819"/>
          <p:cNvSpPr/>
          <p:nvPr>
            <p:ph type="sldImg"/>
          </p:nvPr>
        </p:nvSpPr>
        <p:spPr>
          <a:prstGeom prst="rect">
            <a:avLst/>
          </a:prstGeom>
        </p:spPr>
        <p:txBody>
          <a:bodyPr/>
          <a:lstStyle/>
          <a:p>
            <a:pPr/>
          </a:p>
        </p:txBody>
      </p:sp>
      <p:sp>
        <p:nvSpPr>
          <p:cNvPr id="820" name="Shape 820"/>
          <p:cNvSpPr/>
          <p:nvPr>
            <p:ph type="body" sz="quarter" idx="1"/>
          </p:nvPr>
        </p:nvSpPr>
        <p:spPr>
          <a:prstGeom prst="rect">
            <a:avLst/>
          </a:prstGeom>
        </p:spPr>
        <p:txBody>
          <a:bodyPr/>
          <a:lstStyle>
            <a:lvl1pPr>
              <a:defRPr>
                <a:latin typeface="Source Sans Pro"/>
                <a:ea typeface="Source Sans Pro"/>
                <a:cs typeface="Source Sans Pro"/>
                <a:sym typeface="Source Sans Pro"/>
              </a:defRPr>
            </a:lvl1pPr>
          </a:lstStyle>
          <a:p>
            <a:pPr/>
            <a:r>
              <a:t>We’re going to run through the key terminology so we’re all on the same page for the discussions ahead.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Shape 824"/>
          <p:cNvSpPr/>
          <p:nvPr>
            <p:ph type="sldImg"/>
          </p:nvPr>
        </p:nvSpPr>
        <p:spPr>
          <a:prstGeom prst="rect">
            <a:avLst/>
          </a:prstGeom>
        </p:spPr>
        <p:txBody>
          <a:bodyPr/>
          <a:lstStyle/>
          <a:p>
            <a:pPr/>
          </a:p>
        </p:txBody>
      </p:sp>
      <p:sp>
        <p:nvSpPr>
          <p:cNvPr id="825" name="Shape 825"/>
          <p:cNvSpPr/>
          <p:nvPr>
            <p:ph type="body" sz="quarter" idx="1"/>
          </p:nvPr>
        </p:nvSpPr>
        <p:spPr>
          <a:prstGeom prst="rect">
            <a:avLst/>
          </a:prstGeom>
        </p:spPr>
        <p:txBody>
          <a:bodyPr/>
          <a:lstStyle/>
          <a:p>
            <a:pPr>
              <a:defRPr>
                <a:latin typeface="Source Sans Pro"/>
                <a:ea typeface="Source Sans Pro"/>
                <a:cs typeface="Source Sans Pro"/>
                <a:sym typeface="Source Sans Pro"/>
              </a:defRPr>
            </a:pPr>
            <a:r>
              <a:t>You may include an additional element: Outputs - </a:t>
            </a:r>
            <a:r>
              <a:t>the amount of something you deliver; ‘things’ produced. Not all </a:t>
            </a:r>
            <a:r>
              <a:t>theories of change include outputs – how important they are to you will determine whether they are there or not. (Frequency and duration of sessions should be included as part of activities)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Many theories of change also include an ’accountability line’ which marks the point at which it would be expected that a young person disengage or ‘graduate’ from a project – this is usually before the long term impact and it’s an acknowledgement of the decrease of control that a programme has over outcomes when the young person isn’t actively engaged in an activity – you’ll see examples of this later.</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Discussions/Questions on this slide could be: </a:t>
            </a:r>
          </a:p>
          <a:p>
            <a:pPr>
              <a:defRPr>
                <a:latin typeface="Source Sans Pro"/>
                <a:ea typeface="Source Sans Pro"/>
                <a:cs typeface="Source Sans Pro"/>
                <a:sym typeface="Source Sans Pro"/>
              </a:defRPr>
            </a:pPr>
            <a:r>
              <a:t>Outcomes - do we need them? </a:t>
            </a:r>
          </a:p>
          <a:p>
            <a:pPr>
              <a:defRPr>
                <a:latin typeface="Source Sans Pro"/>
                <a:ea typeface="Source Sans Pro"/>
                <a:cs typeface="Source Sans Pro"/>
                <a:sym typeface="Source Sans Pro"/>
              </a:defRPr>
            </a:pPr>
            <a:r>
              <a:t>- Without them it’s hard to be genuinely intentional, what are you working towards? Is everyone on your team working towards the same thing?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Outcomes should always include a word to do with measurement (e.g. more, greater).</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People sometimes try to attach outcomes to short-term interactions </a:t>
            </a:r>
          </a:p>
          <a:p>
            <a:pPr>
              <a:defRPr>
                <a:latin typeface="Source Sans Pro"/>
                <a:ea typeface="Source Sans Pro"/>
                <a:cs typeface="Source Sans Pro"/>
                <a:sym typeface="Source Sans Pro"/>
              </a:defRPr>
            </a:pPr>
            <a:r>
              <a:t>- improved attendance is not an outcome, but it could be important for achieving outcomes</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People will often attach hard aims/activities/outcomes sometimes based on fleeting interactions</a:t>
            </a:r>
          </a:p>
          <a:p>
            <a:pPr marL="140368" indent="-140368">
              <a:buSzPct val="100000"/>
              <a:buChar char="-"/>
              <a:defRPr>
                <a:latin typeface="Source Sans Pro"/>
                <a:ea typeface="Source Sans Pro"/>
                <a:cs typeface="Source Sans Pro"/>
                <a:sym typeface="Source Sans Pro"/>
              </a:defRPr>
            </a:pPr>
            <a:r>
              <a:t>example </a:t>
            </a:r>
          </a:p>
          <a:p>
            <a:pPr>
              <a:defRPr>
                <a:latin typeface="Source Sans Pro"/>
                <a:ea typeface="Source Sans Pro"/>
                <a:cs typeface="Source Sans Pro"/>
                <a:sym typeface="Source Sans Pro"/>
              </a:defRPr>
            </a:pPr>
          </a:p>
          <a:p>
            <a:pPr>
              <a:defRPr>
                <a:latin typeface="Source Sans Pro"/>
                <a:ea typeface="Source Sans Pro"/>
                <a:cs typeface="Source Sans Pro"/>
                <a:sym typeface="Source Sans Pro"/>
              </a:defRPr>
            </a:pPr>
            <a:r>
              <a:t>Note that funders might be looking for specific outcomes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
    <p:spTree>
      <p:nvGrpSpPr>
        <p:cNvPr id="1" name=""/>
        <p:cNvGrpSpPr/>
        <p:nvPr/>
      </p:nvGrpSpPr>
      <p:grpSpPr>
        <a:xfrm>
          <a:off x="0" y="0"/>
          <a:ext cx="0" cy="0"/>
          <a:chOff x="0" y="0"/>
          <a:chExt cx="0" cy="0"/>
        </a:xfrm>
      </p:grpSpPr>
      <p:sp>
        <p:nvSpPr>
          <p:cNvPr id="15" name="Google Shape;11;p33"/>
          <p:cNvSpPr/>
          <p:nvPr/>
        </p:nvSpPr>
        <p:spPr>
          <a:xfrm>
            <a:off x="0" y="0"/>
            <a:ext cx="12192000" cy="6858000"/>
          </a:xfrm>
          <a:prstGeom prst="rect">
            <a:avLst/>
          </a:prstGeom>
          <a:solidFill>
            <a:srgbClr val="B8B8B8"/>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sp>
        <p:nvSpPr>
          <p:cNvPr id="16" name="Title Text"/>
          <p:cNvSpPr txBox="1"/>
          <p:nvPr>
            <p:ph type="title"/>
          </p:nvPr>
        </p:nvSpPr>
        <p:spPr>
          <a:xfrm>
            <a:off x="755651" y="3050497"/>
            <a:ext cx="8716300" cy="491096"/>
          </a:xfrm>
          <a:prstGeom prst="rect">
            <a:avLst/>
          </a:prstGeom>
        </p:spPr>
        <p:txBody>
          <a:bodyPr anchor="t"/>
          <a:lstStyle>
            <a:lvl1pPr>
              <a:buClrTx/>
              <a:buSzTx/>
              <a:buFontTx/>
              <a:buNone/>
              <a:defRPr sz="3000">
                <a:latin typeface="Work Sans"/>
                <a:ea typeface="Work Sans"/>
                <a:cs typeface="Work Sans"/>
                <a:sym typeface="Work Sans"/>
              </a:defRPr>
            </a:lvl1pPr>
          </a:lstStyle>
          <a:p>
            <a:pPr/>
            <a:r>
              <a:t>Title Text</a:t>
            </a:r>
          </a:p>
        </p:txBody>
      </p:sp>
      <p:sp>
        <p:nvSpPr>
          <p:cNvPr id="17" name="Body Level One…"/>
          <p:cNvSpPr txBox="1"/>
          <p:nvPr>
            <p:ph type="body" sz="quarter" idx="1"/>
          </p:nvPr>
        </p:nvSpPr>
        <p:spPr>
          <a:xfrm>
            <a:off x="755651" y="3658234"/>
            <a:ext cx="8715376" cy="547689"/>
          </a:xfrm>
          <a:prstGeom prst="rect">
            <a:avLst/>
          </a:prstGeom>
        </p:spPr>
        <p:txBody>
          <a:bodyPr/>
          <a:lstStyle>
            <a:lvl1pPr marL="228600" indent="0">
              <a:buClrTx/>
              <a:buSzTx/>
              <a:buFontTx/>
              <a:buNone/>
              <a:defRPr sz="2700">
                <a:latin typeface="Work Sans"/>
                <a:ea typeface="Work Sans"/>
                <a:cs typeface="Work Sans"/>
                <a:sym typeface="Work Sans"/>
              </a:defRPr>
            </a:lvl1pPr>
            <a:lvl2pPr marL="1085850" indent="-514350">
              <a:buClrTx/>
              <a:buSzPts val="2700"/>
              <a:buFontTx/>
              <a:buChar char="•"/>
              <a:defRPr sz="2700">
                <a:latin typeface="Work Sans"/>
                <a:ea typeface="Work Sans"/>
                <a:cs typeface="Work Sans"/>
                <a:sym typeface="Work Sans"/>
              </a:defRPr>
            </a:lvl2pPr>
            <a:lvl3pPr marL="1630679" indent="-582929">
              <a:buClrTx/>
              <a:buSzPts val="2700"/>
              <a:buFontTx/>
              <a:buChar char="•"/>
              <a:defRPr sz="2700">
                <a:latin typeface="Work Sans"/>
                <a:ea typeface="Work Sans"/>
                <a:cs typeface="Work Sans"/>
                <a:sym typeface="Work Sans"/>
              </a:defRPr>
            </a:lvl3pPr>
            <a:lvl4pPr marL="2167303" indent="-652828">
              <a:buClrTx/>
              <a:buSzPts val="2700"/>
              <a:buFontTx/>
              <a:buChar char="•"/>
              <a:defRPr sz="2700">
                <a:latin typeface="Work Sans"/>
                <a:ea typeface="Work Sans"/>
                <a:cs typeface="Work Sans"/>
                <a:sym typeface="Work Sans"/>
              </a:defRPr>
            </a:lvl4pPr>
            <a:lvl5pPr marL="2624503" indent="-652828">
              <a:buClrTx/>
              <a:buSzPts val="2700"/>
              <a:buFontTx/>
              <a:buChar char="•"/>
              <a:defRPr sz="27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18" name="Google Shape;14;p33"/>
          <p:cNvSpPr txBox="1"/>
          <p:nvPr>
            <p:ph type="body" sz="quarter" idx="21"/>
          </p:nvPr>
        </p:nvSpPr>
        <p:spPr>
          <a:xfrm>
            <a:off x="755651" y="4681284"/>
            <a:ext cx="8715376" cy="804863"/>
          </a:xfrm>
          <a:prstGeom prst="rect">
            <a:avLst/>
          </a:prstGeom>
        </p:spPr>
        <p:txBody>
          <a:bodyPr/>
          <a:lstStyle/>
          <a:p>
            <a:pPr marL="228600" indent="0">
              <a:buClrTx/>
              <a:buSzTx/>
              <a:buFontTx/>
              <a:buNone/>
              <a:defRPr sz="2100">
                <a:latin typeface="Work Sans"/>
                <a:ea typeface="Work Sans"/>
                <a:cs typeface="Work Sans"/>
                <a:sym typeface="Work Sans"/>
              </a:defRPr>
            </a:pPr>
          </a:p>
        </p:txBody>
      </p:sp>
      <p:pic>
        <p:nvPicPr>
          <p:cNvPr id="19" name="Google Shape;15;p33" descr="Google Shape;15;p33"/>
          <p:cNvPicPr>
            <a:picLocks noChangeAspect="1"/>
          </p:cNvPicPr>
          <p:nvPr/>
        </p:nvPicPr>
        <p:blipFill>
          <a:blip r:embed="rId2">
            <a:extLst/>
          </a:blip>
          <a:stretch>
            <a:fillRect/>
          </a:stretch>
        </p:blipFill>
        <p:spPr>
          <a:xfrm>
            <a:off x="755650" y="529557"/>
            <a:ext cx="2285264" cy="756216"/>
          </a:xfrm>
          <a:prstGeom prst="rect">
            <a:avLst/>
          </a:prstGeom>
          <a:ln w="12700">
            <a:miter lim="400000"/>
          </a:ln>
        </p:spPr>
      </p:pic>
      <p:pic>
        <p:nvPicPr>
          <p:cNvPr id="20" name="Google Shape;16;p33" descr="Google Shape;16;p33"/>
          <p:cNvPicPr>
            <a:picLocks noChangeAspect="1"/>
          </p:cNvPicPr>
          <p:nvPr/>
        </p:nvPicPr>
        <p:blipFill>
          <a:blip r:embed="rId3">
            <a:extLst/>
          </a:blip>
          <a:stretch>
            <a:fillRect/>
          </a:stretch>
        </p:blipFill>
        <p:spPr>
          <a:xfrm>
            <a:off x="10204953" y="-469342"/>
            <a:ext cx="3904456" cy="7796684"/>
          </a:xfrm>
          <a:prstGeom prst="rect">
            <a:avLst/>
          </a:prstGeom>
          <a:ln w="12700">
            <a:miter lim="400000"/>
          </a:ln>
        </p:spPr>
      </p:pic>
      <p:sp>
        <p:nvSpPr>
          <p:cNvPr id="21" name="Google Shape;17;p33"/>
          <p:cNvSpPr/>
          <p:nvPr/>
        </p:nvSpPr>
        <p:spPr>
          <a:xfrm>
            <a:off x="755650" y="4450024"/>
            <a:ext cx="8726679" cy="1"/>
          </a:xfrm>
          <a:prstGeom prst="line">
            <a:avLst/>
          </a:prstGeom>
          <a:ln w="31750">
            <a:solidFill>
              <a:srgbClr val="FFFFFF"/>
            </a:solidFill>
            <a:miter/>
          </a:ln>
        </p:spPr>
        <p:txBody>
          <a:bodyPr lIns="45719" rIns="45719"/>
          <a:lstStyle/>
          <a:p>
            <a:pP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
    <p:spTree>
      <p:nvGrpSpPr>
        <p:cNvPr id="1" name=""/>
        <p:cNvGrpSpPr/>
        <p:nvPr/>
      </p:nvGrpSpPr>
      <p:grpSpPr>
        <a:xfrm>
          <a:off x="0" y="0"/>
          <a:ext cx="0" cy="0"/>
          <a:chOff x="0" y="0"/>
          <a:chExt cx="0" cy="0"/>
        </a:xfrm>
      </p:grpSpPr>
      <p:sp>
        <p:nvSpPr>
          <p:cNvPr id="130" name="Google Shape;76;p34"/>
          <p:cNvSpPr/>
          <p:nvPr/>
        </p:nvSpPr>
        <p:spPr>
          <a:xfrm>
            <a:off x="822959" y="6048947"/>
            <a:ext cx="10332002" cy="1"/>
          </a:xfrm>
          <a:prstGeom prst="line">
            <a:avLst/>
          </a:prstGeom>
          <a:ln w="34925">
            <a:solidFill>
              <a:srgbClr val="B5B5B3"/>
            </a:solidFill>
            <a:miter/>
          </a:ln>
        </p:spPr>
        <p:txBody>
          <a:bodyPr lIns="45719" rIns="45719"/>
          <a:lstStyle/>
          <a:p>
            <a:pPr/>
          </a:p>
        </p:txBody>
      </p:sp>
      <p:sp>
        <p:nvSpPr>
          <p:cNvPr id="131" name="Google Shape;77;p34"/>
          <p:cNvSpPr/>
          <p:nvPr/>
        </p:nvSpPr>
        <p:spPr>
          <a:xfrm flipV="1">
            <a:off x="731160" y="987552"/>
            <a:ext cx="10515601" cy="18289"/>
          </a:xfrm>
          <a:prstGeom prst="line">
            <a:avLst/>
          </a:prstGeom>
          <a:ln w="34925">
            <a:solidFill>
              <a:srgbClr val="B5B5B3"/>
            </a:solidFill>
            <a:miter/>
          </a:ln>
        </p:spPr>
        <p:txBody>
          <a:bodyPr lIns="45719" rIns="45719"/>
          <a:lstStyle/>
          <a:p>
            <a:pPr/>
          </a:p>
        </p:txBody>
      </p:sp>
      <p:pic>
        <p:nvPicPr>
          <p:cNvPr id="132" name="Google Shape;80;p34" descr="Google Shape;80;p34"/>
          <p:cNvPicPr>
            <a:picLocks noChangeAspect="1"/>
          </p:cNvPicPr>
          <p:nvPr/>
        </p:nvPicPr>
        <p:blipFill>
          <a:blip r:embed="rId2">
            <a:extLst/>
          </a:blip>
          <a:stretch>
            <a:fillRect/>
          </a:stretch>
        </p:blipFill>
        <p:spPr>
          <a:xfrm>
            <a:off x="9680310" y="343781"/>
            <a:ext cx="1474652" cy="489186"/>
          </a:xfrm>
          <a:prstGeom prst="rect">
            <a:avLst/>
          </a:prstGeom>
          <a:ln w="12700">
            <a:miter lim="400000"/>
          </a:ln>
        </p:spPr>
      </p:pic>
      <p:sp>
        <p:nvSpPr>
          <p:cNvPr id="133" name="Body Level One…"/>
          <p:cNvSpPr txBox="1"/>
          <p:nvPr>
            <p:ph type="body" sz="half" idx="1"/>
          </p:nvPr>
        </p:nvSpPr>
        <p:spPr>
          <a:xfrm>
            <a:off x="1216152" y="2048891"/>
            <a:ext cx="9180577" cy="3547555"/>
          </a:xfrm>
          <a:prstGeom prst="rect">
            <a:avLst/>
          </a:prstGeom>
        </p:spPr>
        <p:txBody>
          <a:bodyPr/>
          <a:lstStyle>
            <a:lvl1pPr marL="228600" indent="0">
              <a:buClrTx/>
              <a:buSzTx/>
              <a:buFontTx/>
              <a:buNone/>
              <a:defRPr sz="1500">
                <a:latin typeface="Work Sans"/>
                <a:ea typeface="Work Sans"/>
                <a:cs typeface="Work Sans"/>
                <a:sym typeface="Work Sans"/>
              </a:defRPr>
            </a:lvl1pPr>
            <a:lvl2pPr marL="857250" indent="-285750">
              <a:buClrTx/>
              <a:buSzPts val="1500"/>
              <a:buFontTx/>
              <a:buChar char="•"/>
              <a:defRPr sz="1500">
                <a:latin typeface="Work Sans"/>
                <a:ea typeface="Work Sans"/>
                <a:cs typeface="Work Sans"/>
                <a:sym typeface="Work Sans"/>
              </a:defRPr>
            </a:lvl2pPr>
            <a:lvl3pPr>
              <a:buClrTx/>
              <a:buSzPts val="1500"/>
              <a:buFontTx/>
              <a:buChar char="•"/>
              <a:defRPr sz="1500">
                <a:latin typeface="Work Sans"/>
                <a:ea typeface="Work Sans"/>
                <a:cs typeface="Work Sans"/>
                <a:sym typeface="Work Sans"/>
              </a:defRPr>
            </a:lvl3pPr>
            <a:lvl4pPr marL="1881553" indent="-395653">
              <a:buClrTx/>
              <a:buSzPts val="1500"/>
              <a:buFontTx/>
              <a:buChar char="•"/>
              <a:defRPr sz="1500">
                <a:latin typeface="Work Sans"/>
                <a:ea typeface="Work Sans"/>
                <a:cs typeface="Work Sans"/>
                <a:sym typeface="Work Sans"/>
              </a:defRPr>
            </a:lvl4pPr>
            <a:lvl5pPr marL="2338753" indent="-395653">
              <a:buClrTx/>
              <a:buSzPts val="1500"/>
              <a:buFontTx/>
              <a:buChar char="•"/>
              <a:defRPr sz="15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134" name="Google Shape;83;p37"/>
          <p:cNvSpPr txBox="1"/>
          <p:nvPr>
            <p:ph type="body" sz="quarter" idx="21"/>
          </p:nvPr>
        </p:nvSpPr>
        <p:spPr>
          <a:xfrm>
            <a:off x="1215708" y="1416748"/>
            <a:ext cx="9181022" cy="512764"/>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135" name="Title Text"/>
          <p:cNvSpPr txBox="1"/>
          <p:nvPr>
            <p:ph type="title"/>
          </p:nvPr>
        </p:nvSpPr>
        <p:spPr>
          <a:xfrm>
            <a:off x="731160" y="341026"/>
            <a:ext cx="8746950" cy="519375"/>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2-column bullet list">
    <p:spTree>
      <p:nvGrpSpPr>
        <p:cNvPr id="1" name=""/>
        <p:cNvGrpSpPr/>
        <p:nvPr/>
      </p:nvGrpSpPr>
      <p:grpSpPr>
        <a:xfrm>
          <a:off x="0" y="0"/>
          <a:ext cx="0" cy="0"/>
          <a:chOff x="0" y="0"/>
          <a:chExt cx="0" cy="0"/>
        </a:xfrm>
      </p:grpSpPr>
      <p:sp>
        <p:nvSpPr>
          <p:cNvPr id="143" name="Google Shape;76;p34"/>
          <p:cNvSpPr/>
          <p:nvPr/>
        </p:nvSpPr>
        <p:spPr>
          <a:xfrm>
            <a:off x="822959" y="6048947"/>
            <a:ext cx="10332002" cy="1"/>
          </a:xfrm>
          <a:prstGeom prst="line">
            <a:avLst/>
          </a:prstGeom>
          <a:ln w="34925">
            <a:solidFill>
              <a:srgbClr val="B5B5B3"/>
            </a:solidFill>
            <a:miter/>
          </a:ln>
        </p:spPr>
        <p:txBody>
          <a:bodyPr lIns="45719" rIns="45719"/>
          <a:lstStyle/>
          <a:p>
            <a:pPr/>
          </a:p>
        </p:txBody>
      </p:sp>
      <p:sp>
        <p:nvSpPr>
          <p:cNvPr id="144" name="Google Shape;77;p34"/>
          <p:cNvSpPr/>
          <p:nvPr/>
        </p:nvSpPr>
        <p:spPr>
          <a:xfrm flipV="1">
            <a:off x="731160" y="987552"/>
            <a:ext cx="10515601" cy="18289"/>
          </a:xfrm>
          <a:prstGeom prst="line">
            <a:avLst/>
          </a:prstGeom>
          <a:ln w="34925">
            <a:solidFill>
              <a:srgbClr val="B5B5B3"/>
            </a:solidFill>
            <a:miter/>
          </a:ln>
        </p:spPr>
        <p:txBody>
          <a:bodyPr lIns="45719" rIns="45719"/>
          <a:lstStyle/>
          <a:p>
            <a:pPr/>
          </a:p>
        </p:txBody>
      </p:sp>
      <p:pic>
        <p:nvPicPr>
          <p:cNvPr id="145" name="Google Shape;80;p34" descr="Google Shape;80;p34"/>
          <p:cNvPicPr>
            <a:picLocks noChangeAspect="1"/>
          </p:cNvPicPr>
          <p:nvPr/>
        </p:nvPicPr>
        <p:blipFill>
          <a:blip r:embed="rId2">
            <a:extLst/>
          </a:blip>
          <a:stretch>
            <a:fillRect/>
          </a:stretch>
        </p:blipFill>
        <p:spPr>
          <a:xfrm>
            <a:off x="9680310" y="343781"/>
            <a:ext cx="1474652" cy="489186"/>
          </a:xfrm>
          <a:prstGeom prst="rect">
            <a:avLst/>
          </a:prstGeom>
          <a:ln w="12700">
            <a:miter lim="400000"/>
          </a:ln>
        </p:spPr>
      </p:pic>
      <p:sp>
        <p:nvSpPr>
          <p:cNvPr id="146" name="Body Level One…"/>
          <p:cNvSpPr txBox="1"/>
          <p:nvPr>
            <p:ph type="body" sz="quarter" idx="1"/>
          </p:nvPr>
        </p:nvSpPr>
        <p:spPr>
          <a:xfrm>
            <a:off x="1216152" y="1930019"/>
            <a:ext cx="4254289" cy="3547555"/>
          </a:xfrm>
          <a:prstGeom prst="rect">
            <a:avLst/>
          </a:prstGeom>
        </p:spPr>
        <p:txBody>
          <a:bodyPr/>
          <a:lstStyle>
            <a:lvl1pPr indent="-323850">
              <a:buClr>
                <a:srgbClr val="000000"/>
              </a:buClr>
              <a:buSzPts val="1500"/>
              <a:buChar char="•"/>
              <a:defRPr sz="1500">
                <a:latin typeface="Work Sans"/>
                <a:ea typeface="Work Sans"/>
                <a:cs typeface="Work Sans"/>
                <a:sym typeface="Work Sans"/>
              </a:defRPr>
            </a:lvl1pPr>
            <a:lvl2pPr marL="857250" indent="-285750">
              <a:buClr>
                <a:srgbClr val="000000"/>
              </a:buClr>
              <a:buSzPts val="1500"/>
              <a:buChar char="•"/>
              <a:defRPr sz="1500">
                <a:latin typeface="Work Sans"/>
                <a:ea typeface="Work Sans"/>
                <a:cs typeface="Work Sans"/>
                <a:sym typeface="Work Sans"/>
              </a:defRPr>
            </a:lvl2pPr>
            <a:lvl3pPr>
              <a:buClr>
                <a:srgbClr val="000000"/>
              </a:buClr>
              <a:buSzPts val="1500"/>
              <a:buChar char="•"/>
              <a:defRPr sz="1500">
                <a:latin typeface="Work Sans"/>
                <a:ea typeface="Work Sans"/>
                <a:cs typeface="Work Sans"/>
                <a:sym typeface="Work Sans"/>
              </a:defRPr>
            </a:lvl3pPr>
            <a:lvl4pPr marL="1881553" indent="-395653">
              <a:buClr>
                <a:srgbClr val="000000"/>
              </a:buClr>
              <a:buSzPts val="1500"/>
              <a:buChar char="•"/>
              <a:defRPr sz="1500">
                <a:latin typeface="Work Sans"/>
                <a:ea typeface="Work Sans"/>
                <a:cs typeface="Work Sans"/>
                <a:sym typeface="Work Sans"/>
              </a:defRPr>
            </a:lvl4pPr>
            <a:lvl5pPr marL="2338753" indent="-395653">
              <a:buClr>
                <a:srgbClr val="000000"/>
              </a:buClr>
              <a:buSzPts val="1500"/>
              <a:buChar char="•"/>
              <a:defRPr sz="15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147" name="Google Shape;87;p35"/>
          <p:cNvSpPr txBox="1"/>
          <p:nvPr>
            <p:ph type="body" sz="quarter" idx="21"/>
          </p:nvPr>
        </p:nvSpPr>
        <p:spPr>
          <a:xfrm>
            <a:off x="1215709" y="1416748"/>
            <a:ext cx="4254501" cy="512764"/>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148" name="Google Shape;88;p35"/>
          <p:cNvSpPr txBox="1"/>
          <p:nvPr>
            <p:ph type="body" sz="quarter" idx="22"/>
          </p:nvPr>
        </p:nvSpPr>
        <p:spPr>
          <a:xfrm>
            <a:off x="6672071" y="1930019"/>
            <a:ext cx="4254289" cy="3547555"/>
          </a:xfrm>
          <a:prstGeom prst="rect">
            <a:avLst/>
          </a:prstGeom>
        </p:spPr>
        <p:txBody>
          <a:bodyPr/>
          <a:lstStyle/>
          <a:p>
            <a:pPr indent="-323850">
              <a:buClr>
                <a:srgbClr val="000000"/>
              </a:buClr>
              <a:buSzPts val="1500"/>
              <a:buChar char="•"/>
              <a:defRPr sz="1500">
                <a:latin typeface="Work Sans"/>
                <a:ea typeface="Work Sans"/>
                <a:cs typeface="Work Sans"/>
                <a:sym typeface="Work Sans"/>
              </a:defRPr>
            </a:pPr>
          </a:p>
        </p:txBody>
      </p:sp>
      <p:sp>
        <p:nvSpPr>
          <p:cNvPr id="149" name="Google Shape;89;p35"/>
          <p:cNvSpPr txBox="1"/>
          <p:nvPr>
            <p:ph type="body" sz="quarter" idx="23"/>
          </p:nvPr>
        </p:nvSpPr>
        <p:spPr>
          <a:xfrm>
            <a:off x="6671629" y="1416748"/>
            <a:ext cx="4254501" cy="512764"/>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150" name="Google Shape;90;p35"/>
          <p:cNvSpPr txBox="1"/>
          <p:nvPr>
            <p:ph type="body" sz="quarter" idx="24"/>
          </p:nvPr>
        </p:nvSpPr>
        <p:spPr>
          <a:xfrm>
            <a:off x="812257" y="6094024"/>
            <a:ext cx="1724673" cy="457755"/>
          </a:xfrm>
          <a:prstGeom prst="rect">
            <a:avLst/>
          </a:prstGeom>
        </p:spPr>
        <p:txBody>
          <a:bodyPr/>
          <a:lstStyle/>
          <a:p>
            <a:pPr marL="228600" indent="0">
              <a:buClrTx/>
              <a:buSzTx/>
              <a:buFontTx/>
              <a:buNone/>
              <a:defRPr sz="900">
                <a:latin typeface="Work Sans"/>
                <a:ea typeface="Work Sans"/>
                <a:cs typeface="Work Sans"/>
                <a:sym typeface="Work Sans"/>
              </a:defRPr>
            </a:pPr>
          </a:p>
        </p:txBody>
      </p:sp>
      <p:sp>
        <p:nvSpPr>
          <p:cNvPr id="151" name="Google Shape;91;p35"/>
          <p:cNvSpPr txBox="1"/>
          <p:nvPr>
            <p:ph type="body" sz="quarter" idx="25"/>
          </p:nvPr>
        </p:nvSpPr>
        <p:spPr>
          <a:xfrm>
            <a:off x="9207500" y="6094026"/>
            <a:ext cx="1955800" cy="457589"/>
          </a:xfrm>
          <a:prstGeom prst="rect">
            <a:avLst/>
          </a:prstGeom>
        </p:spPr>
        <p:txBody>
          <a:bodyPr/>
          <a:lstStyle/>
          <a:p>
            <a:pPr marL="228600" indent="0" algn="r">
              <a:buClrTx/>
              <a:buSzTx/>
              <a:buFontTx/>
              <a:buNone/>
              <a:defRPr sz="900">
                <a:latin typeface="Work Sans"/>
                <a:ea typeface="Work Sans"/>
                <a:cs typeface="Work Sans"/>
                <a:sym typeface="Work Sans"/>
              </a:defRPr>
            </a:pPr>
          </a:p>
        </p:txBody>
      </p:sp>
      <p:sp>
        <p:nvSpPr>
          <p:cNvPr id="152" name="Title Text"/>
          <p:cNvSpPr txBox="1"/>
          <p:nvPr>
            <p:ph type="title"/>
          </p:nvPr>
        </p:nvSpPr>
        <p:spPr>
          <a:xfrm>
            <a:off x="731160" y="341026"/>
            <a:ext cx="8746950" cy="519375"/>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1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photo">
    <p:spTree>
      <p:nvGrpSpPr>
        <p:cNvPr id="1" name=""/>
        <p:cNvGrpSpPr/>
        <p:nvPr/>
      </p:nvGrpSpPr>
      <p:grpSpPr>
        <a:xfrm>
          <a:off x="0" y="0"/>
          <a:ext cx="0" cy="0"/>
          <a:chOff x="0" y="0"/>
          <a:chExt cx="0" cy="0"/>
        </a:xfrm>
      </p:grpSpPr>
      <p:sp>
        <p:nvSpPr>
          <p:cNvPr id="160" name="Google Shape;76;p34"/>
          <p:cNvSpPr/>
          <p:nvPr/>
        </p:nvSpPr>
        <p:spPr>
          <a:xfrm>
            <a:off x="822959" y="6048947"/>
            <a:ext cx="10332002" cy="1"/>
          </a:xfrm>
          <a:prstGeom prst="line">
            <a:avLst/>
          </a:prstGeom>
          <a:ln w="34925">
            <a:solidFill>
              <a:srgbClr val="B5B5B3"/>
            </a:solidFill>
            <a:miter/>
          </a:ln>
        </p:spPr>
        <p:txBody>
          <a:bodyPr lIns="45719" rIns="45719"/>
          <a:lstStyle/>
          <a:p>
            <a:pPr/>
          </a:p>
        </p:txBody>
      </p:sp>
      <p:sp>
        <p:nvSpPr>
          <p:cNvPr id="161" name="Google Shape;77;p34"/>
          <p:cNvSpPr/>
          <p:nvPr/>
        </p:nvSpPr>
        <p:spPr>
          <a:xfrm flipV="1">
            <a:off x="731160" y="987552"/>
            <a:ext cx="10515601" cy="18289"/>
          </a:xfrm>
          <a:prstGeom prst="line">
            <a:avLst/>
          </a:prstGeom>
          <a:ln w="34925">
            <a:solidFill>
              <a:srgbClr val="B5B5B3"/>
            </a:solidFill>
            <a:miter/>
          </a:ln>
        </p:spPr>
        <p:txBody>
          <a:bodyPr lIns="45719" rIns="45719"/>
          <a:lstStyle/>
          <a:p>
            <a:pPr/>
          </a:p>
        </p:txBody>
      </p:sp>
      <p:pic>
        <p:nvPicPr>
          <p:cNvPr id="162" name="Google Shape;80;p34" descr="Google Shape;80;p34"/>
          <p:cNvPicPr>
            <a:picLocks noChangeAspect="1"/>
          </p:cNvPicPr>
          <p:nvPr/>
        </p:nvPicPr>
        <p:blipFill>
          <a:blip r:embed="rId2">
            <a:extLst/>
          </a:blip>
          <a:stretch>
            <a:fillRect/>
          </a:stretch>
        </p:blipFill>
        <p:spPr>
          <a:xfrm>
            <a:off x="9680310" y="343781"/>
            <a:ext cx="1474652" cy="489186"/>
          </a:xfrm>
          <a:prstGeom prst="rect">
            <a:avLst/>
          </a:prstGeom>
          <a:ln w="12700">
            <a:miter lim="400000"/>
          </a:ln>
        </p:spPr>
      </p:pic>
      <p:sp>
        <p:nvSpPr>
          <p:cNvPr id="163" name="Body Level One…"/>
          <p:cNvSpPr txBox="1"/>
          <p:nvPr>
            <p:ph type="body" sz="half" idx="1"/>
          </p:nvPr>
        </p:nvSpPr>
        <p:spPr>
          <a:xfrm>
            <a:off x="1216152" y="2048891"/>
            <a:ext cx="5568697" cy="3547555"/>
          </a:xfrm>
          <a:prstGeom prst="rect">
            <a:avLst/>
          </a:prstGeom>
        </p:spPr>
        <p:txBody>
          <a:bodyPr/>
          <a:lstStyle>
            <a:lvl1pPr marL="228600" indent="0">
              <a:buClrTx/>
              <a:buSzTx/>
              <a:buFontTx/>
              <a:buNone/>
              <a:defRPr sz="1500">
                <a:latin typeface="Work Sans"/>
                <a:ea typeface="Work Sans"/>
                <a:cs typeface="Work Sans"/>
                <a:sym typeface="Work Sans"/>
              </a:defRPr>
            </a:lvl1pPr>
            <a:lvl2pPr marL="857250" indent="-285750">
              <a:buClrTx/>
              <a:buSzPts val="1500"/>
              <a:buFontTx/>
              <a:buChar char="•"/>
              <a:defRPr sz="1500">
                <a:latin typeface="Work Sans"/>
                <a:ea typeface="Work Sans"/>
                <a:cs typeface="Work Sans"/>
                <a:sym typeface="Work Sans"/>
              </a:defRPr>
            </a:lvl2pPr>
            <a:lvl3pPr>
              <a:buClrTx/>
              <a:buSzPts val="1500"/>
              <a:buFontTx/>
              <a:buChar char="•"/>
              <a:defRPr sz="1500">
                <a:latin typeface="Work Sans"/>
                <a:ea typeface="Work Sans"/>
                <a:cs typeface="Work Sans"/>
                <a:sym typeface="Work Sans"/>
              </a:defRPr>
            </a:lvl3pPr>
            <a:lvl4pPr marL="1881553" indent="-395653">
              <a:buClrTx/>
              <a:buSzPts val="1500"/>
              <a:buFontTx/>
              <a:buChar char="•"/>
              <a:defRPr sz="1500">
                <a:latin typeface="Work Sans"/>
                <a:ea typeface="Work Sans"/>
                <a:cs typeface="Work Sans"/>
                <a:sym typeface="Work Sans"/>
              </a:defRPr>
            </a:lvl4pPr>
            <a:lvl5pPr marL="2338753" indent="-395653">
              <a:buClrTx/>
              <a:buSzPts val="1500"/>
              <a:buFontTx/>
              <a:buChar char="•"/>
              <a:defRPr sz="15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164" name="Google Shape;95;p45"/>
          <p:cNvSpPr txBox="1"/>
          <p:nvPr>
            <p:ph type="body" sz="quarter" idx="21"/>
          </p:nvPr>
        </p:nvSpPr>
        <p:spPr>
          <a:xfrm>
            <a:off x="1215709" y="1416748"/>
            <a:ext cx="5569140" cy="512764"/>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165" name="Title Text"/>
          <p:cNvSpPr txBox="1"/>
          <p:nvPr>
            <p:ph type="title"/>
          </p:nvPr>
        </p:nvSpPr>
        <p:spPr>
          <a:xfrm>
            <a:off x="731160" y="341026"/>
            <a:ext cx="8746950" cy="519375"/>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pic>
        <p:nvPicPr>
          <p:cNvPr id="166" name="Google Shape;97;p45" descr="Google Shape;97;p45"/>
          <p:cNvPicPr>
            <a:picLocks noChangeAspect="1"/>
          </p:cNvPicPr>
          <p:nvPr/>
        </p:nvPicPr>
        <p:blipFill>
          <a:blip r:embed="rId3">
            <a:extLst/>
          </a:blip>
          <a:srcRect l="15448" t="5144" r="25232" b="5532"/>
          <a:stretch>
            <a:fillRect/>
          </a:stretch>
        </p:blipFill>
        <p:spPr>
          <a:xfrm>
            <a:off x="7056912" y="1416749"/>
            <a:ext cx="4156521" cy="4179697"/>
          </a:xfrm>
          <a:prstGeom prst="rect">
            <a:avLst/>
          </a:prstGeom>
          <a:ln w="12700">
            <a:miter lim="400000"/>
          </a:ln>
        </p:spPr>
      </p:pic>
      <p:sp>
        <p:nvSpPr>
          <p:cNvPr id="1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bullet list">
    <p:spTree>
      <p:nvGrpSpPr>
        <p:cNvPr id="1" name=""/>
        <p:cNvGrpSpPr/>
        <p:nvPr/>
      </p:nvGrpSpPr>
      <p:grpSpPr>
        <a:xfrm>
          <a:off x="0" y="0"/>
          <a:ext cx="0" cy="0"/>
          <a:chOff x="0" y="0"/>
          <a:chExt cx="0" cy="0"/>
        </a:xfrm>
      </p:grpSpPr>
      <p:sp>
        <p:nvSpPr>
          <p:cNvPr id="174" name="Google Shape;76;p34"/>
          <p:cNvSpPr/>
          <p:nvPr/>
        </p:nvSpPr>
        <p:spPr>
          <a:xfrm>
            <a:off x="822959" y="6048947"/>
            <a:ext cx="10332002" cy="1"/>
          </a:xfrm>
          <a:prstGeom prst="line">
            <a:avLst/>
          </a:prstGeom>
          <a:ln w="34925">
            <a:solidFill>
              <a:srgbClr val="B5B5B3"/>
            </a:solidFill>
            <a:miter/>
          </a:ln>
        </p:spPr>
        <p:txBody>
          <a:bodyPr lIns="45719" rIns="45719"/>
          <a:lstStyle/>
          <a:p>
            <a:pPr/>
          </a:p>
        </p:txBody>
      </p:sp>
      <p:sp>
        <p:nvSpPr>
          <p:cNvPr id="175" name="Google Shape;77;p34"/>
          <p:cNvSpPr/>
          <p:nvPr/>
        </p:nvSpPr>
        <p:spPr>
          <a:xfrm flipV="1">
            <a:off x="731160" y="987552"/>
            <a:ext cx="10515601" cy="18289"/>
          </a:xfrm>
          <a:prstGeom prst="line">
            <a:avLst/>
          </a:prstGeom>
          <a:ln w="34925">
            <a:solidFill>
              <a:srgbClr val="B5B5B3"/>
            </a:solidFill>
            <a:miter/>
          </a:ln>
        </p:spPr>
        <p:txBody>
          <a:bodyPr lIns="45719" rIns="45719"/>
          <a:lstStyle/>
          <a:p>
            <a:pPr/>
          </a:p>
        </p:txBody>
      </p:sp>
      <p:pic>
        <p:nvPicPr>
          <p:cNvPr id="176" name="Google Shape;80;p34" descr="Google Shape;80;p34"/>
          <p:cNvPicPr>
            <a:picLocks noChangeAspect="1"/>
          </p:cNvPicPr>
          <p:nvPr/>
        </p:nvPicPr>
        <p:blipFill>
          <a:blip r:embed="rId2">
            <a:extLst/>
          </a:blip>
          <a:stretch>
            <a:fillRect/>
          </a:stretch>
        </p:blipFill>
        <p:spPr>
          <a:xfrm>
            <a:off x="9680310" y="343781"/>
            <a:ext cx="1474652" cy="489186"/>
          </a:xfrm>
          <a:prstGeom prst="rect">
            <a:avLst/>
          </a:prstGeom>
          <a:ln w="12700">
            <a:miter lim="400000"/>
          </a:ln>
        </p:spPr>
      </p:pic>
      <p:sp>
        <p:nvSpPr>
          <p:cNvPr id="177" name="Body Level One…"/>
          <p:cNvSpPr txBox="1"/>
          <p:nvPr>
            <p:ph type="body" sz="half" idx="1"/>
          </p:nvPr>
        </p:nvSpPr>
        <p:spPr>
          <a:xfrm>
            <a:off x="1216152" y="2048891"/>
            <a:ext cx="9180577" cy="3547555"/>
          </a:xfrm>
          <a:prstGeom prst="rect">
            <a:avLst/>
          </a:prstGeom>
        </p:spPr>
        <p:txBody>
          <a:bodyPr/>
          <a:lstStyle>
            <a:lvl1pPr indent="-323850">
              <a:buClr>
                <a:srgbClr val="000000"/>
              </a:buClr>
              <a:buSzPts val="1500"/>
              <a:buChar char="•"/>
              <a:defRPr sz="1500">
                <a:latin typeface="Work Sans"/>
                <a:ea typeface="Work Sans"/>
                <a:cs typeface="Work Sans"/>
                <a:sym typeface="Work Sans"/>
              </a:defRPr>
            </a:lvl1pPr>
            <a:lvl2pPr marL="857250" indent="-285750">
              <a:buClr>
                <a:srgbClr val="000000"/>
              </a:buClr>
              <a:buSzPts val="1500"/>
              <a:buChar char="•"/>
              <a:defRPr sz="1500">
                <a:latin typeface="Work Sans"/>
                <a:ea typeface="Work Sans"/>
                <a:cs typeface="Work Sans"/>
                <a:sym typeface="Work Sans"/>
              </a:defRPr>
            </a:lvl2pPr>
            <a:lvl3pPr>
              <a:buClr>
                <a:srgbClr val="000000"/>
              </a:buClr>
              <a:buSzPts val="1500"/>
              <a:buChar char="•"/>
              <a:defRPr sz="1500">
                <a:latin typeface="Work Sans"/>
                <a:ea typeface="Work Sans"/>
                <a:cs typeface="Work Sans"/>
                <a:sym typeface="Work Sans"/>
              </a:defRPr>
            </a:lvl3pPr>
            <a:lvl4pPr marL="1881553" indent="-395653">
              <a:buClr>
                <a:srgbClr val="000000"/>
              </a:buClr>
              <a:buSzPts val="1500"/>
              <a:buChar char="•"/>
              <a:defRPr sz="1500">
                <a:latin typeface="Work Sans"/>
                <a:ea typeface="Work Sans"/>
                <a:cs typeface="Work Sans"/>
                <a:sym typeface="Work Sans"/>
              </a:defRPr>
            </a:lvl4pPr>
            <a:lvl5pPr marL="2338753" indent="-395653">
              <a:buClr>
                <a:srgbClr val="000000"/>
              </a:buClr>
              <a:buSzPts val="1500"/>
              <a:buChar char="•"/>
              <a:defRPr sz="15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178" name="Google Shape;100;p46"/>
          <p:cNvSpPr txBox="1"/>
          <p:nvPr>
            <p:ph type="body" sz="quarter" idx="21"/>
          </p:nvPr>
        </p:nvSpPr>
        <p:spPr>
          <a:xfrm>
            <a:off x="1215708" y="1416748"/>
            <a:ext cx="9181022" cy="512764"/>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179" name="Google Shape;101;p46"/>
          <p:cNvSpPr txBox="1"/>
          <p:nvPr>
            <p:ph type="body" sz="quarter" idx="22"/>
          </p:nvPr>
        </p:nvSpPr>
        <p:spPr>
          <a:xfrm>
            <a:off x="812257" y="6094024"/>
            <a:ext cx="1724673" cy="457755"/>
          </a:xfrm>
          <a:prstGeom prst="rect">
            <a:avLst/>
          </a:prstGeom>
        </p:spPr>
        <p:txBody>
          <a:bodyPr/>
          <a:lstStyle/>
          <a:p>
            <a:pPr marL="228600" indent="0">
              <a:buClrTx/>
              <a:buSzTx/>
              <a:buFontTx/>
              <a:buNone/>
              <a:defRPr sz="900">
                <a:latin typeface="Work Sans"/>
                <a:ea typeface="Work Sans"/>
                <a:cs typeface="Work Sans"/>
                <a:sym typeface="Work Sans"/>
              </a:defRPr>
            </a:pPr>
          </a:p>
        </p:txBody>
      </p:sp>
      <p:sp>
        <p:nvSpPr>
          <p:cNvPr id="180" name="Google Shape;102;p46"/>
          <p:cNvSpPr txBox="1"/>
          <p:nvPr>
            <p:ph type="body" sz="quarter" idx="23"/>
          </p:nvPr>
        </p:nvSpPr>
        <p:spPr>
          <a:xfrm>
            <a:off x="9207500" y="6094026"/>
            <a:ext cx="1955800" cy="457589"/>
          </a:xfrm>
          <a:prstGeom prst="rect">
            <a:avLst/>
          </a:prstGeom>
        </p:spPr>
        <p:txBody>
          <a:bodyPr/>
          <a:lstStyle/>
          <a:p>
            <a:pPr marL="228600" indent="0" algn="r">
              <a:buClrTx/>
              <a:buSzTx/>
              <a:buFontTx/>
              <a:buNone/>
              <a:defRPr sz="900">
                <a:latin typeface="Work Sans"/>
                <a:ea typeface="Work Sans"/>
                <a:cs typeface="Work Sans"/>
                <a:sym typeface="Work Sans"/>
              </a:defRPr>
            </a:pPr>
          </a:p>
        </p:txBody>
      </p:sp>
      <p:sp>
        <p:nvSpPr>
          <p:cNvPr id="181" name="Title Text"/>
          <p:cNvSpPr txBox="1"/>
          <p:nvPr>
            <p:ph type="title"/>
          </p:nvPr>
        </p:nvSpPr>
        <p:spPr>
          <a:xfrm>
            <a:off x="731160" y="341026"/>
            <a:ext cx="8746950" cy="519375"/>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1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5-column bullet list">
    <p:spTree>
      <p:nvGrpSpPr>
        <p:cNvPr id="1" name=""/>
        <p:cNvGrpSpPr/>
        <p:nvPr/>
      </p:nvGrpSpPr>
      <p:grpSpPr>
        <a:xfrm>
          <a:off x="0" y="0"/>
          <a:ext cx="0" cy="0"/>
          <a:chOff x="0" y="0"/>
          <a:chExt cx="0" cy="0"/>
        </a:xfrm>
      </p:grpSpPr>
      <p:sp>
        <p:nvSpPr>
          <p:cNvPr id="189" name="Google Shape;76;p34"/>
          <p:cNvSpPr/>
          <p:nvPr/>
        </p:nvSpPr>
        <p:spPr>
          <a:xfrm>
            <a:off x="822959" y="6048947"/>
            <a:ext cx="10332002" cy="1"/>
          </a:xfrm>
          <a:prstGeom prst="line">
            <a:avLst/>
          </a:prstGeom>
          <a:ln w="34925">
            <a:solidFill>
              <a:srgbClr val="B5B5B3"/>
            </a:solidFill>
            <a:miter/>
          </a:ln>
        </p:spPr>
        <p:txBody>
          <a:bodyPr lIns="45719" rIns="45719"/>
          <a:lstStyle/>
          <a:p>
            <a:pPr/>
          </a:p>
        </p:txBody>
      </p:sp>
      <p:sp>
        <p:nvSpPr>
          <p:cNvPr id="190" name="Google Shape;77;p34"/>
          <p:cNvSpPr/>
          <p:nvPr/>
        </p:nvSpPr>
        <p:spPr>
          <a:xfrm flipV="1">
            <a:off x="731160" y="987552"/>
            <a:ext cx="10515601" cy="18289"/>
          </a:xfrm>
          <a:prstGeom prst="line">
            <a:avLst/>
          </a:prstGeom>
          <a:ln w="34925">
            <a:solidFill>
              <a:srgbClr val="B5B5B3"/>
            </a:solidFill>
            <a:miter/>
          </a:ln>
        </p:spPr>
        <p:txBody>
          <a:bodyPr lIns="45719" rIns="45719"/>
          <a:lstStyle/>
          <a:p>
            <a:pPr/>
          </a:p>
        </p:txBody>
      </p:sp>
      <p:pic>
        <p:nvPicPr>
          <p:cNvPr id="191" name="Google Shape;80;p34" descr="Google Shape;80;p34"/>
          <p:cNvPicPr>
            <a:picLocks noChangeAspect="1"/>
          </p:cNvPicPr>
          <p:nvPr/>
        </p:nvPicPr>
        <p:blipFill>
          <a:blip r:embed="rId2">
            <a:extLst/>
          </a:blip>
          <a:stretch>
            <a:fillRect/>
          </a:stretch>
        </p:blipFill>
        <p:spPr>
          <a:xfrm>
            <a:off x="9680310" y="343781"/>
            <a:ext cx="1474652" cy="489186"/>
          </a:xfrm>
          <a:prstGeom prst="rect">
            <a:avLst/>
          </a:prstGeom>
          <a:ln w="12700">
            <a:miter lim="400000"/>
          </a:ln>
        </p:spPr>
      </p:pic>
      <p:sp>
        <p:nvSpPr>
          <p:cNvPr id="192" name="Title Text"/>
          <p:cNvSpPr txBox="1"/>
          <p:nvPr>
            <p:ph type="title"/>
          </p:nvPr>
        </p:nvSpPr>
        <p:spPr>
          <a:xfrm>
            <a:off x="731160" y="341026"/>
            <a:ext cx="8746950" cy="519375"/>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193" name="Body Level One…"/>
          <p:cNvSpPr txBox="1"/>
          <p:nvPr>
            <p:ph type="body" sz="quarter" idx="1"/>
          </p:nvPr>
        </p:nvSpPr>
        <p:spPr>
          <a:xfrm>
            <a:off x="716494" y="2138570"/>
            <a:ext cx="1892301" cy="3444169"/>
          </a:xfrm>
          <a:prstGeom prst="rect">
            <a:avLst/>
          </a:prstGeom>
        </p:spPr>
        <p:txBody>
          <a:bodyPr/>
          <a:lstStyle>
            <a:lvl1pPr indent="-266700">
              <a:buClr>
                <a:srgbClr val="000000"/>
              </a:buClr>
              <a:buSzPts val="600"/>
              <a:buChar char="•"/>
              <a:defRPr sz="600">
                <a:latin typeface="Work Sans"/>
                <a:ea typeface="Work Sans"/>
                <a:cs typeface="Work Sans"/>
                <a:sym typeface="Work Sans"/>
              </a:defRPr>
            </a:lvl1pPr>
            <a:lvl2pPr marL="874939" indent="-236764">
              <a:buClr>
                <a:srgbClr val="000000"/>
              </a:buClr>
              <a:buSzPts val="600"/>
              <a:buChar char="•"/>
              <a:defRPr sz="600">
                <a:latin typeface="Work Sans"/>
                <a:ea typeface="Work Sans"/>
                <a:cs typeface="Work Sans"/>
                <a:sym typeface="Work Sans"/>
              </a:defRPr>
            </a:lvl2pPr>
            <a:lvl3pPr marL="1332139" indent="-236764">
              <a:buClr>
                <a:srgbClr val="000000"/>
              </a:buClr>
              <a:buSzPts val="600"/>
              <a:buChar char="•"/>
              <a:defRPr sz="600">
                <a:latin typeface="Work Sans"/>
                <a:ea typeface="Work Sans"/>
                <a:cs typeface="Work Sans"/>
                <a:sym typeface="Work Sans"/>
              </a:defRPr>
            </a:lvl3pPr>
            <a:lvl4pPr marL="1789339" indent="-236764">
              <a:buClr>
                <a:srgbClr val="000000"/>
              </a:buClr>
              <a:buSzPts val="600"/>
              <a:buChar char="•"/>
              <a:defRPr sz="600">
                <a:latin typeface="Work Sans"/>
                <a:ea typeface="Work Sans"/>
                <a:cs typeface="Work Sans"/>
                <a:sym typeface="Work Sans"/>
              </a:defRPr>
            </a:lvl4pPr>
            <a:lvl5pPr marL="2246539" indent="-236764">
              <a:buClr>
                <a:srgbClr val="000000"/>
              </a:buClr>
              <a:buSzPts val="600"/>
              <a:buChar char="•"/>
              <a:defRPr sz="6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194" name="Google Shape;107;p47"/>
          <p:cNvSpPr txBox="1"/>
          <p:nvPr>
            <p:ph type="body" sz="quarter" idx="21"/>
          </p:nvPr>
        </p:nvSpPr>
        <p:spPr>
          <a:xfrm>
            <a:off x="2952218" y="2138570"/>
            <a:ext cx="1892301" cy="3444169"/>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195" name="Google Shape;108;p47"/>
          <p:cNvSpPr txBox="1"/>
          <p:nvPr>
            <p:ph type="body" sz="quarter" idx="22"/>
          </p:nvPr>
        </p:nvSpPr>
        <p:spPr>
          <a:xfrm>
            <a:off x="5187941" y="2138570"/>
            <a:ext cx="1892301" cy="3444169"/>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196" name="Google Shape;109;p47"/>
          <p:cNvSpPr txBox="1"/>
          <p:nvPr>
            <p:ph type="body" sz="quarter" idx="23"/>
          </p:nvPr>
        </p:nvSpPr>
        <p:spPr>
          <a:xfrm>
            <a:off x="7414238" y="2138570"/>
            <a:ext cx="1892301" cy="3444169"/>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197" name="Google Shape;110;p47"/>
          <p:cNvSpPr txBox="1"/>
          <p:nvPr>
            <p:ph type="body" sz="quarter" idx="24"/>
          </p:nvPr>
        </p:nvSpPr>
        <p:spPr>
          <a:xfrm>
            <a:off x="9640534" y="2138570"/>
            <a:ext cx="1892301" cy="3444169"/>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198" name="Google Shape;111;p47"/>
          <p:cNvSpPr txBox="1"/>
          <p:nvPr>
            <p:ph type="body" sz="quarter" idx="25"/>
          </p:nvPr>
        </p:nvSpPr>
        <p:spPr>
          <a:xfrm>
            <a:off x="733426" y="1432118"/>
            <a:ext cx="1490664" cy="441516"/>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199" name="Google Shape;112;p47"/>
          <p:cNvSpPr txBox="1"/>
          <p:nvPr>
            <p:ph type="body" sz="quarter" idx="26"/>
          </p:nvPr>
        </p:nvSpPr>
        <p:spPr>
          <a:xfrm>
            <a:off x="2952218" y="1432118"/>
            <a:ext cx="1490664" cy="450729"/>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200" name="Google Shape;113;p47"/>
          <p:cNvSpPr txBox="1"/>
          <p:nvPr>
            <p:ph type="body" sz="quarter" idx="27"/>
          </p:nvPr>
        </p:nvSpPr>
        <p:spPr>
          <a:xfrm>
            <a:off x="5171009" y="1432118"/>
            <a:ext cx="1490664" cy="450729"/>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201" name="Google Shape;114;p47"/>
          <p:cNvSpPr txBox="1"/>
          <p:nvPr>
            <p:ph type="body" sz="quarter" idx="28"/>
          </p:nvPr>
        </p:nvSpPr>
        <p:spPr>
          <a:xfrm>
            <a:off x="7392658" y="1432118"/>
            <a:ext cx="1490664" cy="450729"/>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202" name="Google Shape;115;p47"/>
          <p:cNvSpPr txBox="1"/>
          <p:nvPr>
            <p:ph type="body" sz="quarter" idx="29"/>
          </p:nvPr>
        </p:nvSpPr>
        <p:spPr>
          <a:xfrm>
            <a:off x="9614304" y="1432118"/>
            <a:ext cx="1490664" cy="450729"/>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203" name="Google Shape;116;p47"/>
          <p:cNvSpPr/>
          <p:nvPr/>
        </p:nvSpPr>
        <p:spPr>
          <a:xfrm>
            <a:off x="804804" y="1958700"/>
            <a:ext cx="1272621" cy="1"/>
          </a:xfrm>
          <a:prstGeom prst="line">
            <a:avLst/>
          </a:prstGeom>
          <a:ln w="31750">
            <a:solidFill>
              <a:srgbClr val="C4C4C4"/>
            </a:solidFill>
            <a:miter/>
            <a:tailEnd type="triangle"/>
          </a:ln>
        </p:spPr>
        <p:txBody>
          <a:bodyPr lIns="45719" rIns="45719"/>
          <a:lstStyle/>
          <a:p>
            <a:pPr/>
          </a:p>
        </p:txBody>
      </p:sp>
      <p:sp>
        <p:nvSpPr>
          <p:cNvPr id="204" name="Google Shape;117;p47"/>
          <p:cNvSpPr/>
          <p:nvPr/>
        </p:nvSpPr>
        <p:spPr>
          <a:xfrm>
            <a:off x="3036198" y="1971738"/>
            <a:ext cx="1272621" cy="1"/>
          </a:xfrm>
          <a:prstGeom prst="line">
            <a:avLst/>
          </a:prstGeom>
          <a:ln w="31750">
            <a:solidFill>
              <a:srgbClr val="8F8F8F"/>
            </a:solidFill>
            <a:miter/>
            <a:tailEnd type="triangle"/>
          </a:ln>
        </p:spPr>
        <p:txBody>
          <a:bodyPr lIns="45719" rIns="45719"/>
          <a:lstStyle/>
          <a:p>
            <a:pPr/>
          </a:p>
        </p:txBody>
      </p:sp>
      <p:sp>
        <p:nvSpPr>
          <p:cNvPr id="205" name="Google Shape;118;p47"/>
          <p:cNvSpPr/>
          <p:nvPr/>
        </p:nvSpPr>
        <p:spPr>
          <a:xfrm>
            <a:off x="5279309" y="1966097"/>
            <a:ext cx="1272620" cy="1"/>
          </a:xfrm>
          <a:prstGeom prst="line">
            <a:avLst/>
          </a:prstGeom>
          <a:ln w="31750">
            <a:solidFill>
              <a:srgbClr val="3D3D3D"/>
            </a:solidFill>
            <a:miter/>
            <a:tailEnd type="triangle"/>
          </a:ln>
        </p:spPr>
        <p:txBody>
          <a:bodyPr lIns="45719" rIns="45719"/>
          <a:lstStyle/>
          <a:p>
            <a:pPr/>
          </a:p>
        </p:txBody>
      </p:sp>
      <p:sp>
        <p:nvSpPr>
          <p:cNvPr id="206" name="Google Shape;119;p47"/>
          <p:cNvSpPr/>
          <p:nvPr/>
        </p:nvSpPr>
        <p:spPr>
          <a:xfrm>
            <a:off x="7501676" y="1966858"/>
            <a:ext cx="1272621" cy="1"/>
          </a:xfrm>
          <a:prstGeom prst="line">
            <a:avLst/>
          </a:prstGeom>
          <a:ln w="31750">
            <a:solidFill>
              <a:srgbClr val="7B3C6C"/>
            </a:solidFill>
            <a:miter/>
            <a:tailEnd type="triangle"/>
          </a:ln>
        </p:spPr>
        <p:txBody>
          <a:bodyPr lIns="45719" rIns="45719"/>
          <a:lstStyle/>
          <a:p>
            <a:pPr/>
          </a:p>
        </p:txBody>
      </p:sp>
      <p:sp>
        <p:nvSpPr>
          <p:cNvPr id="207" name="Google Shape;120;p47"/>
          <p:cNvSpPr/>
          <p:nvPr/>
        </p:nvSpPr>
        <p:spPr>
          <a:xfrm>
            <a:off x="9723325" y="1961216"/>
            <a:ext cx="1272620" cy="1"/>
          </a:xfrm>
          <a:prstGeom prst="line">
            <a:avLst/>
          </a:prstGeom>
          <a:ln w="31750">
            <a:solidFill>
              <a:srgbClr val="D7783D"/>
            </a:solidFill>
            <a:miter/>
            <a:tailEnd type="triangle"/>
          </a:ln>
        </p:spPr>
        <p:txBody>
          <a:bodyPr lIns="45719" rIns="45719"/>
          <a:lstStyle/>
          <a:p>
            <a:pPr/>
          </a:p>
        </p:txBody>
      </p:sp>
      <p:sp>
        <p:nvSpPr>
          <p:cNvPr id="208" name="Google Shape;121;p47"/>
          <p:cNvSpPr txBox="1"/>
          <p:nvPr>
            <p:ph type="body" sz="quarter" idx="30"/>
          </p:nvPr>
        </p:nvSpPr>
        <p:spPr>
          <a:xfrm>
            <a:off x="812257" y="6094024"/>
            <a:ext cx="1724673" cy="457755"/>
          </a:xfrm>
          <a:prstGeom prst="rect">
            <a:avLst/>
          </a:prstGeom>
        </p:spPr>
        <p:txBody>
          <a:bodyPr/>
          <a:lstStyle/>
          <a:p>
            <a:pPr marL="228600" indent="0">
              <a:buClrTx/>
              <a:buSzTx/>
              <a:buFontTx/>
              <a:buNone/>
              <a:defRPr sz="900">
                <a:latin typeface="Work Sans"/>
                <a:ea typeface="Work Sans"/>
                <a:cs typeface="Work Sans"/>
                <a:sym typeface="Work Sans"/>
              </a:defRPr>
            </a:pPr>
          </a:p>
        </p:txBody>
      </p:sp>
      <p:sp>
        <p:nvSpPr>
          <p:cNvPr id="209" name="Google Shape;122;p47"/>
          <p:cNvSpPr txBox="1"/>
          <p:nvPr>
            <p:ph type="body" sz="quarter" idx="31"/>
          </p:nvPr>
        </p:nvSpPr>
        <p:spPr>
          <a:xfrm>
            <a:off x="9207500" y="6094026"/>
            <a:ext cx="1955800" cy="457589"/>
          </a:xfrm>
          <a:prstGeom prst="rect">
            <a:avLst/>
          </a:prstGeom>
        </p:spPr>
        <p:txBody>
          <a:bodyPr/>
          <a:lstStyle/>
          <a:p>
            <a:pPr marL="228600" indent="0" algn="r">
              <a:buClrTx/>
              <a:buSzTx/>
              <a:buFontTx/>
              <a:buNone/>
              <a:defRPr sz="900">
                <a:latin typeface="Work Sans"/>
                <a:ea typeface="Work Sans"/>
                <a:cs typeface="Work Sans"/>
                <a:sym typeface="Work Sans"/>
              </a:defRPr>
            </a:pPr>
          </a:p>
        </p:txBody>
      </p:sp>
      <p:sp>
        <p:nvSpPr>
          <p:cNvPr id="2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rt ar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7" name="Google Shape;76;p34"/>
          <p:cNvSpPr/>
          <p:nvPr/>
        </p:nvSpPr>
        <p:spPr>
          <a:xfrm>
            <a:off x="822959" y="6048947"/>
            <a:ext cx="10332002" cy="1"/>
          </a:xfrm>
          <a:prstGeom prst="line">
            <a:avLst/>
          </a:prstGeom>
          <a:ln w="34925">
            <a:solidFill>
              <a:srgbClr val="B5B5B3"/>
            </a:solidFill>
            <a:miter/>
          </a:ln>
        </p:spPr>
        <p:txBody>
          <a:bodyPr lIns="45719" rIns="45719"/>
          <a:lstStyle/>
          <a:p>
            <a:pPr/>
          </a:p>
        </p:txBody>
      </p:sp>
      <p:sp>
        <p:nvSpPr>
          <p:cNvPr id="218" name="Google Shape;77;p34"/>
          <p:cNvSpPr/>
          <p:nvPr/>
        </p:nvSpPr>
        <p:spPr>
          <a:xfrm flipV="1">
            <a:off x="731160" y="987552"/>
            <a:ext cx="10515601" cy="18289"/>
          </a:xfrm>
          <a:prstGeom prst="line">
            <a:avLst/>
          </a:prstGeom>
          <a:ln w="34925">
            <a:solidFill>
              <a:srgbClr val="B5B5B3"/>
            </a:solidFill>
            <a:miter/>
          </a:ln>
        </p:spPr>
        <p:txBody>
          <a:bodyPr lIns="45719" rIns="45719"/>
          <a:lstStyle/>
          <a:p>
            <a:pPr/>
          </a:p>
        </p:txBody>
      </p:sp>
      <p:pic>
        <p:nvPicPr>
          <p:cNvPr id="219" name="Google Shape;80;p34" descr="Google Shape;80;p34"/>
          <p:cNvPicPr>
            <a:picLocks noChangeAspect="1"/>
          </p:cNvPicPr>
          <p:nvPr/>
        </p:nvPicPr>
        <p:blipFill>
          <a:blip r:embed="rId3">
            <a:extLst/>
          </a:blip>
          <a:stretch>
            <a:fillRect/>
          </a:stretch>
        </p:blipFill>
        <p:spPr>
          <a:xfrm>
            <a:off x="9680310" y="343781"/>
            <a:ext cx="1474652" cy="489186"/>
          </a:xfrm>
          <a:prstGeom prst="rect">
            <a:avLst/>
          </a:prstGeom>
          <a:ln w="12700">
            <a:miter lim="400000"/>
          </a:ln>
        </p:spPr>
      </p:pic>
      <p:sp>
        <p:nvSpPr>
          <p:cNvPr id="220" name="Body Level One…"/>
          <p:cNvSpPr txBox="1"/>
          <p:nvPr>
            <p:ph type="body" sz="quarter" idx="1"/>
          </p:nvPr>
        </p:nvSpPr>
        <p:spPr>
          <a:xfrm>
            <a:off x="812257" y="6094024"/>
            <a:ext cx="1724672" cy="457755"/>
          </a:xfrm>
          <a:prstGeom prst="rect">
            <a:avLst/>
          </a:prstGeom>
        </p:spPr>
        <p:txBody>
          <a:bodyPr/>
          <a:lstStyle>
            <a:lvl1pPr marL="228600" indent="0">
              <a:buClrTx/>
              <a:buSzTx/>
              <a:buFontTx/>
              <a:buNone/>
              <a:defRPr sz="1200">
                <a:solidFill>
                  <a:srgbClr val="FFFFFF"/>
                </a:solidFill>
                <a:latin typeface="Work Sans"/>
                <a:ea typeface="Work Sans"/>
                <a:cs typeface="Work Sans"/>
                <a:sym typeface="Work Sans"/>
              </a:defRPr>
            </a:lvl1pPr>
            <a:lvl2pPr marL="800100" indent="-228600">
              <a:buClrTx/>
              <a:buSzPts val="1200"/>
              <a:buFontTx/>
              <a:buChar char="•"/>
              <a:defRPr sz="1200">
                <a:solidFill>
                  <a:srgbClr val="FFFFFF"/>
                </a:solidFill>
                <a:latin typeface="Work Sans"/>
                <a:ea typeface="Work Sans"/>
                <a:cs typeface="Work Sans"/>
                <a:sym typeface="Work Sans"/>
              </a:defRPr>
            </a:lvl2pPr>
            <a:lvl3pPr marL="1303019" indent="-274319">
              <a:buClrTx/>
              <a:buSzPts val="1200"/>
              <a:buFontTx/>
              <a:buChar char="•"/>
              <a:defRPr sz="1200">
                <a:solidFill>
                  <a:srgbClr val="FFFFFF"/>
                </a:solidFill>
                <a:latin typeface="Work Sans"/>
                <a:ea typeface="Work Sans"/>
                <a:cs typeface="Work Sans"/>
                <a:sym typeface="Work Sans"/>
              </a:defRPr>
            </a:lvl3pPr>
            <a:lvl4pPr marL="1802423" indent="-316523">
              <a:buClrTx/>
              <a:buSzPts val="1200"/>
              <a:buFontTx/>
              <a:buChar char="•"/>
              <a:defRPr sz="1200">
                <a:solidFill>
                  <a:srgbClr val="FFFFFF"/>
                </a:solidFill>
                <a:latin typeface="Work Sans"/>
                <a:ea typeface="Work Sans"/>
                <a:cs typeface="Work Sans"/>
                <a:sym typeface="Work Sans"/>
              </a:defRPr>
            </a:lvl4pPr>
            <a:lvl5pPr marL="2259623" indent="-316523">
              <a:buClrTx/>
              <a:buSzPts val="1200"/>
              <a:buFontTx/>
              <a:buChar char="•"/>
              <a:defRPr sz="12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221" name="Google Shape;125;p48"/>
          <p:cNvSpPr txBox="1"/>
          <p:nvPr>
            <p:ph type="body" sz="quarter" idx="21"/>
          </p:nvPr>
        </p:nvSpPr>
        <p:spPr>
          <a:xfrm>
            <a:off x="9207500" y="6094024"/>
            <a:ext cx="1955800" cy="457589"/>
          </a:xfrm>
          <a:prstGeom prst="rect">
            <a:avLst/>
          </a:prstGeom>
        </p:spPr>
        <p:txBody>
          <a:bodyPr/>
          <a:lstStyle/>
          <a:p>
            <a:pPr marL="228600" indent="0" algn="r">
              <a:buClrTx/>
              <a:buSzTx/>
              <a:buFontTx/>
              <a:buNone/>
              <a:defRPr sz="1200">
                <a:solidFill>
                  <a:srgbClr val="FFFFFF"/>
                </a:solidFill>
                <a:latin typeface="Work Sans"/>
                <a:ea typeface="Work Sans"/>
                <a:cs typeface="Work Sans"/>
                <a:sym typeface="Work Sans"/>
              </a:defRPr>
            </a:pPr>
          </a:p>
        </p:txBody>
      </p:sp>
      <p:sp>
        <p:nvSpPr>
          <p:cNvPr id="222" name="Title Text"/>
          <p:cNvSpPr txBox="1"/>
          <p:nvPr>
            <p:ph type="title"/>
          </p:nvPr>
        </p:nvSpPr>
        <p:spPr>
          <a:xfrm>
            <a:off x="731160" y="341024"/>
            <a:ext cx="8711779" cy="519375"/>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2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230" name="Google Shape;76;p34"/>
          <p:cNvSpPr/>
          <p:nvPr/>
        </p:nvSpPr>
        <p:spPr>
          <a:xfrm>
            <a:off x="822959" y="6048947"/>
            <a:ext cx="10332002" cy="1"/>
          </a:xfrm>
          <a:prstGeom prst="line">
            <a:avLst/>
          </a:prstGeom>
          <a:ln w="34925">
            <a:solidFill>
              <a:srgbClr val="B5B5B3"/>
            </a:solidFill>
            <a:miter/>
          </a:ln>
        </p:spPr>
        <p:txBody>
          <a:bodyPr lIns="45719" rIns="45719"/>
          <a:lstStyle/>
          <a:p>
            <a:pPr/>
          </a:p>
        </p:txBody>
      </p:sp>
      <p:sp>
        <p:nvSpPr>
          <p:cNvPr id="231" name="Google Shape;77;p34"/>
          <p:cNvSpPr/>
          <p:nvPr/>
        </p:nvSpPr>
        <p:spPr>
          <a:xfrm flipV="1">
            <a:off x="731160" y="987552"/>
            <a:ext cx="10515601" cy="18289"/>
          </a:xfrm>
          <a:prstGeom prst="line">
            <a:avLst/>
          </a:prstGeom>
          <a:ln w="34925">
            <a:solidFill>
              <a:srgbClr val="B5B5B3"/>
            </a:solidFill>
            <a:miter/>
          </a:ln>
        </p:spPr>
        <p:txBody>
          <a:bodyPr lIns="45719" rIns="45719"/>
          <a:lstStyle/>
          <a:p>
            <a:pPr/>
          </a:p>
        </p:txBody>
      </p:sp>
      <p:pic>
        <p:nvPicPr>
          <p:cNvPr id="232" name="Google Shape;80;p34" descr="Google Shape;80;p34"/>
          <p:cNvPicPr>
            <a:picLocks noChangeAspect="1"/>
          </p:cNvPicPr>
          <p:nvPr/>
        </p:nvPicPr>
        <p:blipFill>
          <a:blip r:embed="rId2">
            <a:extLst/>
          </a:blip>
          <a:stretch>
            <a:fillRect/>
          </a:stretch>
        </p:blipFill>
        <p:spPr>
          <a:xfrm>
            <a:off x="9680310" y="343781"/>
            <a:ext cx="1474652" cy="489186"/>
          </a:xfrm>
          <a:prstGeom prst="rect">
            <a:avLst/>
          </a:prstGeom>
          <a:ln w="12700">
            <a:miter lim="400000"/>
          </a:ln>
        </p:spPr>
      </p:pic>
      <p:pic>
        <p:nvPicPr>
          <p:cNvPr id="233" name="Google Shape;128;p49" descr="Google Shape;128;p49"/>
          <p:cNvPicPr>
            <a:picLocks noChangeAspect="1"/>
          </p:cNvPicPr>
          <p:nvPr/>
        </p:nvPicPr>
        <p:blipFill>
          <a:blip r:embed="rId3">
            <a:extLst/>
          </a:blip>
          <a:stretch>
            <a:fillRect/>
          </a:stretch>
        </p:blipFill>
        <p:spPr>
          <a:xfrm>
            <a:off x="9152835" y="274118"/>
            <a:ext cx="2447742" cy="1249512"/>
          </a:xfrm>
          <a:prstGeom prst="rect">
            <a:avLst/>
          </a:prstGeom>
          <a:ln w="12700">
            <a:miter lim="400000"/>
          </a:ln>
        </p:spPr>
      </p:pic>
      <p:sp>
        <p:nvSpPr>
          <p:cNvPr id="234" name="Body Level One…"/>
          <p:cNvSpPr txBox="1"/>
          <p:nvPr>
            <p:ph type="body" idx="1"/>
          </p:nvPr>
        </p:nvSpPr>
        <p:spPr>
          <a:xfrm>
            <a:off x="670985" y="2014539"/>
            <a:ext cx="10930466" cy="4160976"/>
          </a:xfrm>
          <a:prstGeom prst="rect">
            <a:avLst/>
          </a:prstGeom>
        </p:spPr>
        <p:txBody>
          <a:bodyPr/>
          <a:lstStyle>
            <a:lvl1pPr>
              <a:buClr>
                <a:srgbClr val="000000"/>
              </a:buClr>
              <a:buSzPts val="2100"/>
              <a:buChar char="•"/>
              <a:defRPr sz="2100">
                <a:latin typeface="Work Sans"/>
                <a:ea typeface="Work Sans"/>
                <a:cs typeface="Work Sans"/>
                <a:sym typeface="Work Sans"/>
              </a:defRPr>
            </a:lvl1pPr>
            <a:lvl2pPr marL="971550" indent="-400050">
              <a:buClr>
                <a:srgbClr val="000000"/>
              </a:buClr>
              <a:buSzPts val="2100"/>
              <a:buChar char="•"/>
              <a:defRPr sz="2100">
                <a:latin typeface="Work Sans"/>
                <a:ea typeface="Work Sans"/>
                <a:cs typeface="Work Sans"/>
                <a:sym typeface="Work Sans"/>
              </a:defRPr>
            </a:lvl2pPr>
            <a:lvl3pPr marL="1508760" indent="-480060">
              <a:buClr>
                <a:srgbClr val="000000"/>
              </a:buClr>
              <a:buSzPts val="2100"/>
              <a:buChar char="•"/>
              <a:defRPr sz="2100">
                <a:latin typeface="Work Sans"/>
                <a:ea typeface="Work Sans"/>
                <a:cs typeface="Work Sans"/>
                <a:sym typeface="Work Sans"/>
              </a:defRPr>
            </a:lvl3pPr>
            <a:lvl4pPr marL="2039815" indent="-553915">
              <a:buClr>
                <a:srgbClr val="000000"/>
              </a:buClr>
              <a:buSzPts val="2100"/>
              <a:buChar char="•"/>
              <a:defRPr sz="2100">
                <a:latin typeface="Work Sans"/>
                <a:ea typeface="Work Sans"/>
                <a:cs typeface="Work Sans"/>
                <a:sym typeface="Work Sans"/>
              </a:defRPr>
            </a:lvl4pPr>
            <a:lvl5pPr marL="2497015" indent="-553915">
              <a:buClr>
                <a:srgbClr val="000000"/>
              </a:buClr>
              <a:buSzPts val="2100"/>
              <a:buChar char="•"/>
              <a:defRPr sz="21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235" name="Title Text"/>
          <p:cNvSpPr txBox="1"/>
          <p:nvPr>
            <p:ph type="title"/>
          </p:nvPr>
        </p:nvSpPr>
        <p:spPr>
          <a:xfrm>
            <a:off x="731160" y="341026"/>
            <a:ext cx="10515601" cy="519375"/>
          </a:xfrm>
          <a:prstGeom prst="rect">
            <a:avLst/>
          </a:prstGeom>
        </p:spPr>
        <p:txBody>
          <a:bodyPr/>
          <a:lstStyle>
            <a:lvl1pPr>
              <a:buClrTx/>
              <a:buSzTx/>
              <a:buFontTx/>
              <a:buNone/>
              <a:defRPr b="1" sz="1900">
                <a:latin typeface="Calibri"/>
                <a:ea typeface="Calibri"/>
                <a:cs typeface="Calibri"/>
                <a:sym typeface="Calibri"/>
              </a:defRPr>
            </a:lvl1pPr>
          </a:lstStyle>
          <a:p>
            <a:pPr/>
            <a:r>
              <a:t>Title Text</a:t>
            </a:r>
          </a:p>
        </p:txBody>
      </p:sp>
      <p:sp>
        <p:nvSpPr>
          <p:cNvPr id="236" name="Google Shape;131;p49"/>
          <p:cNvSpPr txBox="1"/>
          <p:nvPr>
            <p:ph type="body" sz="quarter" idx="21"/>
          </p:nvPr>
        </p:nvSpPr>
        <p:spPr>
          <a:xfrm>
            <a:off x="8939924" y="6314108"/>
            <a:ext cx="2660652" cy="317501"/>
          </a:xfrm>
          <a:prstGeom prst="rect">
            <a:avLst/>
          </a:prstGeom>
        </p:spPr>
        <p:txBody>
          <a:bodyPr/>
          <a:lstStyle/>
          <a:p>
            <a:pPr indent="-317500" algn="r">
              <a:buClr>
                <a:srgbClr val="000000"/>
              </a:buClr>
              <a:buChar char="•"/>
              <a:defRPr>
                <a:latin typeface="Work Sans"/>
                <a:ea typeface="Work Sans"/>
                <a:cs typeface="Work Sans"/>
                <a:sym typeface="Work Sans"/>
              </a:defRPr>
            </a:pPr>
          </a:p>
        </p:txBody>
      </p:sp>
      <p:sp>
        <p:nvSpPr>
          <p:cNvPr id="2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two columns">
    <p:spTree>
      <p:nvGrpSpPr>
        <p:cNvPr id="1" name=""/>
        <p:cNvGrpSpPr/>
        <p:nvPr/>
      </p:nvGrpSpPr>
      <p:grpSpPr>
        <a:xfrm>
          <a:off x="0" y="0"/>
          <a:ext cx="0" cy="0"/>
          <a:chOff x="0" y="0"/>
          <a:chExt cx="0" cy="0"/>
        </a:xfrm>
      </p:grpSpPr>
      <p:sp>
        <p:nvSpPr>
          <p:cNvPr id="244" name="Google Shape;76;p34"/>
          <p:cNvSpPr/>
          <p:nvPr/>
        </p:nvSpPr>
        <p:spPr>
          <a:xfrm>
            <a:off x="822959" y="6048947"/>
            <a:ext cx="10332002" cy="1"/>
          </a:xfrm>
          <a:prstGeom prst="line">
            <a:avLst/>
          </a:prstGeom>
          <a:ln w="34925">
            <a:solidFill>
              <a:srgbClr val="B5B5B3"/>
            </a:solidFill>
            <a:miter/>
          </a:ln>
        </p:spPr>
        <p:txBody>
          <a:bodyPr lIns="45719" rIns="45719"/>
          <a:lstStyle/>
          <a:p>
            <a:pPr/>
          </a:p>
        </p:txBody>
      </p:sp>
      <p:sp>
        <p:nvSpPr>
          <p:cNvPr id="245" name="Google Shape;77;p34"/>
          <p:cNvSpPr/>
          <p:nvPr/>
        </p:nvSpPr>
        <p:spPr>
          <a:xfrm flipV="1">
            <a:off x="731160" y="987552"/>
            <a:ext cx="10515601" cy="18289"/>
          </a:xfrm>
          <a:prstGeom prst="line">
            <a:avLst/>
          </a:prstGeom>
          <a:ln w="34925">
            <a:solidFill>
              <a:srgbClr val="B5B5B3"/>
            </a:solidFill>
            <a:miter/>
          </a:ln>
        </p:spPr>
        <p:txBody>
          <a:bodyPr lIns="45719" rIns="45719"/>
          <a:lstStyle/>
          <a:p>
            <a:pPr/>
          </a:p>
        </p:txBody>
      </p:sp>
      <p:pic>
        <p:nvPicPr>
          <p:cNvPr id="246" name="Google Shape;80;p34" descr="Google Shape;80;p34"/>
          <p:cNvPicPr>
            <a:picLocks noChangeAspect="1"/>
          </p:cNvPicPr>
          <p:nvPr/>
        </p:nvPicPr>
        <p:blipFill>
          <a:blip r:embed="rId2">
            <a:extLst/>
          </a:blip>
          <a:stretch>
            <a:fillRect/>
          </a:stretch>
        </p:blipFill>
        <p:spPr>
          <a:xfrm>
            <a:off x="9680310" y="343781"/>
            <a:ext cx="1474652" cy="489186"/>
          </a:xfrm>
          <a:prstGeom prst="rect">
            <a:avLst/>
          </a:prstGeom>
          <a:ln w="12700">
            <a:miter lim="400000"/>
          </a:ln>
        </p:spPr>
      </p:pic>
      <p:sp>
        <p:nvSpPr>
          <p:cNvPr id="247" name="Body Level One…"/>
          <p:cNvSpPr txBox="1"/>
          <p:nvPr>
            <p:ph type="body" sz="half" idx="1"/>
          </p:nvPr>
        </p:nvSpPr>
        <p:spPr>
          <a:xfrm>
            <a:off x="670985" y="2014539"/>
            <a:ext cx="5336667" cy="4160976"/>
          </a:xfrm>
          <a:prstGeom prst="rect">
            <a:avLst/>
          </a:prstGeom>
        </p:spPr>
        <p:txBody>
          <a:bodyPr/>
          <a:lstStyle>
            <a:lvl1pPr>
              <a:buClr>
                <a:srgbClr val="000000"/>
              </a:buClr>
              <a:buSzPts val="2100"/>
              <a:buChar char="•"/>
              <a:defRPr sz="2100">
                <a:latin typeface="Work Sans"/>
                <a:ea typeface="Work Sans"/>
                <a:cs typeface="Work Sans"/>
                <a:sym typeface="Work Sans"/>
              </a:defRPr>
            </a:lvl1pPr>
            <a:lvl2pPr marL="971550" indent="-400050">
              <a:buClr>
                <a:srgbClr val="000000"/>
              </a:buClr>
              <a:buSzPts val="2100"/>
              <a:buChar char="•"/>
              <a:defRPr sz="2100">
                <a:latin typeface="Work Sans"/>
                <a:ea typeface="Work Sans"/>
                <a:cs typeface="Work Sans"/>
                <a:sym typeface="Work Sans"/>
              </a:defRPr>
            </a:lvl2pPr>
            <a:lvl3pPr marL="1508760" indent="-480060">
              <a:buClr>
                <a:srgbClr val="000000"/>
              </a:buClr>
              <a:buSzPts val="2100"/>
              <a:buChar char="•"/>
              <a:defRPr sz="2100">
                <a:latin typeface="Work Sans"/>
                <a:ea typeface="Work Sans"/>
                <a:cs typeface="Work Sans"/>
                <a:sym typeface="Work Sans"/>
              </a:defRPr>
            </a:lvl3pPr>
            <a:lvl4pPr marL="2039815" indent="-553915">
              <a:buClr>
                <a:srgbClr val="000000"/>
              </a:buClr>
              <a:buSzPts val="2100"/>
              <a:buChar char="•"/>
              <a:defRPr sz="2100">
                <a:latin typeface="Work Sans"/>
                <a:ea typeface="Work Sans"/>
                <a:cs typeface="Work Sans"/>
                <a:sym typeface="Work Sans"/>
              </a:defRPr>
            </a:lvl4pPr>
            <a:lvl5pPr marL="2497015" indent="-553915">
              <a:buClr>
                <a:srgbClr val="000000"/>
              </a:buClr>
              <a:buSzPts val="2100"/>
              <a:buChar char="•"/>
              <a:defRPr sz="21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248" name="Google Shape;134;p50"/>
          <p:cNvSpPr txBox="1"/>
          <p:nvPr>
            <p:ph type="body" sz="half" idx="21"/>
          </p:nvPr>
        </p:nvSpPr>
        <p:spPr>
          <a:xfrm>
            <a:off x="6255027" y="2014536"/>
            <a:ext cx="5336209" cy="4160977"/>
          </a:xfrm>
          <a:prstGeom prst="rect">
            <a:avLst/>
          </a:prstGeom>
        </p:spPr>
        <p:txBody>
          <a:bodyPr/>
          <a:lstStyle/>
          <a:p>
            <a:pPr>
              <a:buClr>
                <a:srgbClr val="000000"/>
              </a:buClr>
              <a:buSzPts val="2100"/>
              <a:buChar char="•"/>
              <a:defRPr sz="2100">
                <a:latin typeface="Work Sans"/>
                <a:ea typeface="Work Sans"/>
                <a:cs typeface="Work Sans"/>
                <a:sym typeface="Work Sans"/>
              </a:defRPr>
            </a:pPr>
          </a:p>
        </p:txBody>
      </p:sp>
      <p:sp>
        <p:nvSpPr>
          <p:cNvPr id="249" name="Title Text"/>
          <p:cNvSpPr txBox="1"/>
          <p:nvPr>
            <p:ph type="title"/>
          </p:nvPr>
        </p:nvSpPr>
        <p:spPr>
          <a:xfrm>
            <a:off x="731160" y="341026"/>
            <a:ext cx="10515601" cy="519375"/>
          </a:xfrm>
          <a:prstGeom prst="rect">
            <a:avLst/>
          </a:prstGeom>
        </p:spPr>
        <p:txBody>
          <a:bodyPr/>
          <a:lstStyle>
            <a:lvl1pPr>
              <a:buClrTx/>
              <a:buSzTx/>
              <a:buFontTx/>
              <a:buNone/>
              <a:defRPr b="1" sz="1900">
                <a:latin typeface="Calibri"/>
                <a:ea typeface="Calibri"/>
                <a:cs typeface="Calibri"/>
                <a:sym typeface="Calibri"/>
              </a:defRPr>
            </a:lvl1pPr>
          </a:lstStyle>
          <a:p>
            <a:pPr/>
            <a:r>
              <a:t>Title Text</a:t>
            </a:r>
          </a:p>
        </p:txBody>
      </p:sp>
      <p:sp>
        <p:nvSpPr>
          <p:cNvPr id="250" name="Google Shape;136;p50"/>
          <p:cNvSpPr txBox="1"/>
          <p:nvPr>
            <p:ph type="body" sz="quarter" idx="22"/>
          </p:nvPr>
        </p:nvSpPr>
        <p:spPr>
          <a:xfrm>
            <a:off x="8939924" y="6314108"/>
            <a:ext cx="2660652" cy="317501"/>
          </a:xfrm>
          <a:prstGeom prst="rect">
            <a:avLst/>
          </a:prstGeom>
        </p:spPr>
        <p:txBody>
          <a:bodyPr/>
          <a:lstStyle/>
          <a:p>
            <a:pPr indent="-317500" algn="r">
              <a:buClr>
                <a:srgbClr val="000000"/>
              </a:buClr>
              <a:buChar char="•"/>
              <a:defRPr>
                <a:latin typeface="Work Sans"/>
                <a:ea typeface="Work Sans"/>
                <a:cs typeface="Work Sans"/>
                <a:sym typeface="Work Sans"/>
              </a:defRPr>
            </a:pPr>
          </a:p>
        </p:txBody>
      </p:sp>
      <p:pic>
        <p:nvPicPr>
          <p:cNvPr id="251" name="Google Shape;137;p50" descr="Google Shape;137;p50"/>
          <p:cNvPicPr>
            <a:picLocks noChangeAspect="1"/>
          </p:cNvPicPr>
          <p:nvPr/>
        </p:nvPicPr>
        <p:blipFill>
          <a:blip r:embed="rId3">
            <a:extLst/>
          </a:blip>
          <a:stretch>
            <a:fillRect/>
          </a:stretch>
        </p:blipFill>
        <p:spPr>
          <a:xfrm>
            <a:off x="9152835" y="274118"/>
            <a:ext cx="2447742" cy="1249512"/>
          </a:xfrm>
          <a:prstGeom prst="rect">
            <a:avLst/>
          </a:prstGeom>
          <a:ln w="12700">
            <a:miter lim="400000"/>
          </a:ln>
        </p:spPr>
      </p:pic>
      <p:sp>
        <p:nvSpPr>
          <p:cNvPr id="2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rt art_photo">
    <p:spTree>
      <p:nvGrpSpPr>
        <p:cNvPr id="1" name=""/>
        <p:cNvGrpSpPr/>
        <p:nvPr/>
      </p:nvGrpSpPr>
      <p:grpSpPr>
        <a:xfrm>
          <a:off x="0" y="0"/>
          <a:ext cx="0" cy="0"/>
          <a:chOff x="0" y="0"/>
          <a:chExt cx="0" cy="0"/>
        </a:xfrm>
      </p:grpSpPr>
      <p:sp>
        <p:nvSpPr>
          <p:cNvPr id="259" name="Google Shape;76;p34"/>
          <p:cNvSpPr/>
          <p:nvPr/>
        </p:nvSpPr>
        <p:spPr>
          <a:xfrm>
            <a:off x="822959" y="6048947"/>
            <a:ext cx="10332002" cy="1"/>
          </a:xfrm>
          <a:prstGeom prst="line">
            <a:avLst/>
          </a:prstGeom>
          <a:ln w="34925">
            <a:solidFill>
              <a:srgbClr val="B5B5B3"/>
            </a:solidFill>
            <a:miter/>
          </a:ln>
        </p:spPr>
        <p:txBody>
          <a:bodyPr lIns="45719" rIns="45719"/>
          <a:lstStyle/>
          <a:p>
            <a:pPr/>
          </a:p>
        </p:txBody>
      </p:sp>
      <p:sp>
        <p:nvSpPr>
          <p:cNvPr id="260" name="Google Shape;77;p34"/>
          <p:cNvSpPr/>
          <p:nvPr/>
        </p:nvSpPr>
        <p:spPr>
          <a:xfrm flipV="1">
            <a:off x="731160" y="987552"/>
            <a:ext cx="10515601" cy="18289"/>
          </a:xfrm>
          <a:prstGeom prst="line">
            <a:avLst/>
          </a:prstGeom>
          <a:ln w="34925">
            <a:solidFill>
              <a:srgbClr val="B5B5B3"/>
            </a:solidFill>
            <a:miter/>
          </a:ln>
        </p:spPr>
        <p:txBody>
          <a:bodyPr lIns="45719" rIns="45719"/>
          <a:lstStyle/>
          <a:p>
            <a:pPr/>
          </a:p>
        </p:txBody>
      </p:sp>
      <p:pic>
        <p:nvPicPr>
          <p:cNvPr id="261" name="Google Shape;80;p34" descr="Google Shape;80;p34"/>
          <p:cNvPicPr>
            <a:picLocks noChangeAspect="1"/>
          </p:cNvPicPr>
          <p:nvPr/>
        </p:nvPicPr>
        <p:blipFill>
          <a:blip r:embed="rId2">
            <a:extLst/>
          </a:blip>
          <a:stretch>
            <a:fillRect/>
          </a:stretch>
        </p:blipFill>
        <p:spPr>
          <a:xfrm>
            <a:off x="9680310" y="343781"/>
            <a:ext cx="1474652" cy="489186"/>
          </a:xfrm>
          <a:prstGeom prst="rect">
            <a:avLst/>
          </a:prstGeom>
          <a:ln w="12700">
            <a:miter lim="400000"/>
          </a:ln>
        </p:spPr>
      </p:pic>
      <p:sp>
        <p:nvSpPr>
          <p:cNvPr id="262" name="Body Level One…"/>
          <p:cNvSpPr txBox="1"/>
          <p:nvPr>
            <p:ph type="body" sz="quarter" idx="1"/>
          </p:nvPr>
        </p:nvSpPr>
        <p:spPr>
          <a:xfrm>
            <a:off x="812257" y="6094024"/>
            <a:ext cx="1724673" cy="457755"/>
          </a:xfrm>
          <a:prstGeom prst="rect">
            <a:avLst/>
          </a:prstGeom>
        </p:spPr>
        <p:txBody>
          <a:bodyPr/>
          <a:lstStyle>
            <a:lvl1pPr marL="228600" indent="0">
              <a:buClrTx/>
              <a:buSzTx/>
              <a:buFontTx/>
              <a:buNone/>
              <a:defRPr sz="900">
                <a:solidFill>
                  <a:srgbClr val="FFFFFF"/>
                </a:solidFill>
                <a:latin typeface="Work Sans"/>
                <a:ea typeface="Work Sans"/>
                <a:cs typeface="Work Sans"/>
                <a:sym typeface="Work Sans"/>
              </a:defRPr>
            </a:lvl1pPr>
            <a:lvl2pPr marL="742950" indent="-171450">
              <a:buClrTx/>
              <a:buSzPts val="900"/>
              <a:buFontTx/>
              <a:buChar char="•"/>
              <a:defRPr sz="900">
                <a:solidFill>
                  <a:srgbClr val="FFFFFF"/>
                </a:solidFill>
                <a:latin typeface="Work Sans"/>
                <a:ea typeface="Work Sans"/>
                <a:cs typeface="Work Sans"/>
                <a:sym typeface="Work Sans"/>
              </a:defRPr>
            </a:lvl2pPr>
            <a:lvl3pPr marL="1234439" indent="-205739">
              <a:buClrTx/>
              <a:buSzPts val="900"/>
              <a:buFontTx/>
              <a:buChar char="•"/>
              <a:defRPr sz="900">
                <a:solidFill>
                  <a:srgbClr val="FFFFFF"/>
                </a:solidFill>
                <a:latin typeface="Work Sans"/>
                <a:ea typeface="Work Sans"/>
                <a:cs typeface="Work Sans"/>
                <a:sym typeface="Work Sans"/>
              </a:defRPr>
            </a:lvl3pPr>
            <a:lvl4pPr marL="1723292" indent="-237392">
              <a:buClrTx/>
              <a:buSzPts val="900"/>
              <a:buFontTx/>
              <a:buChar char="•"/>
              <a:defRPr sz="900">
                <a:solidFill>
                  <a:srgbClr val="FFFFFF"/>
                </a:solidFill>
                <a:latin typeface="Work Sans"/>
                <a:ea typeface="Work Sans"/>
                <a:cs typeface="Work Sans"/>
                <a:sym typeface="Work Sans"/>
              </a:defRPr>
            </a:lvl4pPr>
            <a:lvl5pPr marL="2180492" indent="-237392">
              <a:buClrTx/>
              <a:buSzPts val="900"/>
              <a:buFontTx/>
              <a:buChar char="•"/>
              <a:defRPr sz="9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263" name="Google Shape;140;p51"/>
          <p:cNvSpPr txBox="1"/>
          <p:nvPr>
            <p:ph type="body" sz="quarter" idx="21"/>
          </p:nvPr>
        </p:nvSpPr>
        <p:spPr>
          <a:xfrm>
            <a:off x="9207500" y="6094026"/>
            <a:ext cx="1955800" cy="457589"/>
          </a:xfrm>
          <a:prstGeom prst="rect">
            <a:avLst/>
          </a:prstGeom>
        </p:spPr>
        <p:txBody>
          <a:bodyPr/>
          <a:lstStyle/>
          <a:p>
            <a:pPr marL="228600" indent="0" algn="r">
              <a:buClrTx/>
              <a:buSzTx/>
              <a:buFontTx/>
              <a:buNone/>
              <a:defRPr sz="900">
                <a:solidFill>
                  <a:srgbClr val="FFFFFF"/>
                </a:solidFill>
                <a:latin typeface="Work Sans"/>
                <a:ea typeface="Work Sans"/>
                <a:cs typeface="Work Sans"/>
                <a:sym typeface="Work Sans"/>
              </a:defRPr>
            </a:pPr>
          </a:p>
        </p:txBody>
      </p:sp>
      <p:sp>
        <p:nvSpPr>
          <p:cNvPr id="264" name="Title Text"/>
          <p:cNvSpPr txBox="1"/>
          <p:nvPr>
            <p:ph type="title"/>
          </p:nvPr>
        </p:nvSpPr>
        <p:spPr>
          <a:xfrm>
            <a:off x="731160" y="341026"/>
            <a:ext cx="8711780" cy="519375"/>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2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ivider slide">
    <p:spTree>
      <p:nvGrpSpPr>
        <p:cNvPr id="1" name=""/>
        <p:cNvGrpSpPr/>
        <p:nvPr/>
      </p:nvGrpSpPr>
      <p:grpSpPr>
        <a:xfrm>
          <a:off x="0" y="0"/>
          <a:ext cx="0" cy="0"/>
          <a:chOff x="0" y="0"/>
          <a:chExt cx="0" cy="0"/>
        </a:xfrm>
      </p:grpSpPr>
      <p:sp>
        <p:nvSpPr>
          <p:cNvPr id="272" name="Google Shape;144;gbdd943f6a2_0_677"/>
          <p:cNvSpPr/>
          <p:nvPr/>
        </p:nvSpPr>
        <p:spPr>
          <a:xfrm>
            <a:off x="0" y="0"/>
            <a:ext cx="12192000" cy="6858000"/>
          </a:xfrm>
          <a:prstGeom prst="rect">
            <a:avLst/>
          </a:prstGeom>
          <a:solidFill>
            <a:srgbClr val="7F7F7F"/>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sp>
        <p:nvSpPr>
          <p:cNvPr id="273" name="Title Text"/>
          <p:cNvSpPr txBox="1"/>
          <p:nvPr>
            <p:ph type="title"/>
          </p:nvPr>
        </p:nvSpPr>
        <p:spPr>
          <a:xfrm>
            <a:off x="755651" y="3050497"/>
            <a:ext cx="8716200" cy="491101"/>
          </a:xfrm>
          <a:prstGeom prst="rect">
            <a:avLst/>
          </a:prstGeom>
        </p:spPr>
        <p:txBody>
          <a:bodyPr anchor="t"/>
          <a:lstStyle>
            <a:lvl1pPr>
              <a:buClrTx/>
              <a:buSzTx/>
              <a:buFontTx/>
              <a:buNone/>
              <a:defRPr sz="3000">
                <a:solidFill>
                  <a:srgbClr val="FFFFFF"/>
                </a:solidFill>
                <a:latin typeface="Work Sans"/>
                <a:ea typeface="Work Sans"/>
                <a:cs typeface="Work Sans"/>
                <a:sym typeface="Work Sans"/>
              </a:defRPr>
            </a:lvl1pPr>
          </a:lstStyle>
          <a:p>
            <a:pPr/>
            <a:r>
              <a:t>Title Text</a:t>
            </a:r>
          </a:p>
        </p:txBody>
      </p:sp>
      <p:sp>
        <p:nvSpPr>
          <p:cNvPr id="274" name="Body Level One…"/>
          <p:cNvSpPr txBox="1"/>
          <p:nvPr>
            <p:ph type="body" sz="quarter" idx="1"/>
          </p:nvPr>
        </p:nvSpPr>
        <p:spPr>
          <a:xfrm>
            <a:off x="755651" y="3658234"/>
            <a:ext cx="8715300" cy="547801"/>
          </a:xfrm>
          <a:prstGeom prst="rect">
            <a:avLst/>
          </a:prstGeom>
        </p:spPr>
        <p:txBody>
          <a:bodyPr/>
          <a:lstStyle>
            <a:lvl1pPr marL="228600" indent="0">
              <a:buClrTx/>
              <a:buSzTx/>
              <a:buFontTx/>
              <a:buNone/>
              <a:defRPr sz="2700">
                <a:solidFill>
                  <a:srgbClr val="FFFFFF"/>
                </a:solidFill>
                <a:latin typeface="Work Sans"/>
                <a:ea typeface="Work Sans"/>
                <a:cs typeface="Work Sans"/>
                <a:sym typeface="Work Sans"/>
              </a:defRPr>
            </a:lvl1pPr>
            <a:lvl2pPr marL="1085850" indent="-514350">
              <a:buClrTx/>
              <a:buSzPts val="2700"/>
              <a:buFontTx/>
              <a:buChar char="•"/>
              <a:defRPr sz="2700">
                <a:solidFill>
                  <a:srgbClr val="FFFFFF"/>
                </a:solidFill>
                <a:latin typeface="Work Sans"/>
                <a:ea typeface="Work Sans"/>
                <a:cs typeface="Work Sans"/>
                <a:sym typeface="Work Sans"/>
              </a:defRPr>
            </a:lvl2pPr>
            <a:lvl3pPr marL="1630679" indent="-582929">
              <a:buClrTx/>
              <a:buSzPts val="2700"/>
              <a:buFontTx/>
              <a:buChar char="•"/>
              <a:defRPr sz="2700">
                <a:solidFill>
                  <a:srgbClr val="FFFFFF"/>
                </a:solidFill>
                <a:latin typeface="Work Sans"/>
                <a:ea typeface="Work Sans"/>
                <a:cs typeface="Work Sans"/>
                <a:sym typeface="Work Sans"/>
              </a:defRPr>
            </a:lvl3pPr>
            <a:lvl4pPr marL="2167303" indent="-652828">
              <a:buClrTx/>
              <a:buSzPts val="2700"/>
              <a:buFontTx/>
              <a:buChar char="•"/>
              <a:defRPr sz="2700">
                <a:solidFill>
                  <a:srgbClr val="FFFFFF"/>
                </a:solidFill>
                <a:latin typeface="Work Sans"/>
                <a:ea typeface="Work Sans"/>
                <a:cs typeface="Work Sans"/>
                <a:sym typeface="Work Sans"/>
              </a:defRPr>
            </a:lvl4pPr>
            <a:lvl5pPr marL="2624503" indent="-652828">
              <a:buClrTx/>
              <a:buSzPts val="2700"/>
              <a:buFontTx/>
              <a:buChar char="•"/>
              <a:defRPr sz="27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pic>
        <p:nvPicPr>
          <p:cNvPr id="275" name="Google Shape;147;gbdd943f6a2_0_677" descr="Google Shape;147;gbdd943f6a2_0_677"/>
          <p:cNvPicPr>
            <a:picLocks noChangeAspect="1"/>
          </p:cNvPicPr>
          <p:nvPr/>
        </p:nvPicPr>
        <p:blipFill>
          <a:blip r:embed="rId2">
            <a:extLst/>
          </a:blip>
          <a:stretch>
            <a:fillRect/>
          </a:stretch>
        </p:blipFill>
        <p:spPr>
          <a:xfrm>
            <a:off x="755650" y="529557"/>
            <a:ext cx="2285263" cy="756216"/>
          </a:xfrm>
          <a:prstGeom prst="rect">
            <a:avLst/>
          </a:prstGeom>
          <a:ln w="12700">
            <a:miter lim="400000"/>
          </a:ln>
        </p:spPr>
      </p:pic>
      <p:pic>
        <p:nvPicPr>
          <p:cNvPr id="276" name="Google Shape;148;gbdd943f6a2_0_677" descr="Google Shape;148;gbdd943f6a2_0_677"/>
          <p:cNvPicPr>
            <a:picLocks noChangeAspect="1"/>
          </p:cNvPicPr>
          <p:nvPr/>
        </p:nvPicPr>
        <p:blipFill>
          <a:blip r:embed="rId3">
            <a:extLst/>
          </a:blip>
          <a:stretch>
            <a:fillRect/>
          </a:stretch>
        </p:blipFill>
        <p:spPr>
          <a:xfrm>
            <a:off x="10204953" y="-469342"/>
            <a:ext cx="3904456" cy="7796686"/>
          </a:xfrm>
          <a:prstGeom prst="rect">
            <a:avLst/>
          </a:prstGeom>
          <a:ln w="12700">
            <a:miter lim="400000"/>
          </a:ln>
        </p:spPr>
      </p:pic>
      <p:sp>
        <p:nvSpPr>
          <p:cNvPr id="277" name="Google Shape;149;gbdd943f6a2_0_677"/>
          <p:cNvSpPr txBox="1"/>
          <p:nvPr>
            <p:ph type="body" sz="quarter" idx="21"/>
          </p:nvPr>
        </p:nvSpPr>
        <p:spPr>
          <a:xfrm>
            <a:off x="812257" y="6094024"/>
            <a:ext cx="1724701" cy="457801"/>
          </a:xfrm>
          <a:prstGeom prst="rect">
            <a:avLst/>
          </a:prstGeom>
        </p:spPr>
        <p:txBody>
          <a:bodyPr/>
          <a:lstStyle/>
          <a:p>
            <a:pPr marL="228600" indent="0">
              <a:buClrTx/>
              <a:buSzTx/>
              <a:buFontTx/>
              <a:buNone/>
              <a:defRPr sz="900">
                <a:solidFill>
                  <a:srgbClr val="FFFFFF"/>
                </a:solidFill>
                <a:latin typeface="Work Sans"/>
                <a:ea typeface="Work Sans"/>
                <a:cs typeface="Work Sans"/>
                <a:sym typeface="Work Sans"/>
              </a:defRPr>
            </a:pPr>
          </a:p>
        </p:txBody>
      </p:sp>
      <p:sp>
        <p:nvSpPr>
          <p:cNvPr id="278" name="Google Shape;150;gbdd943f6a2_0_677"/>
          <p:cNvSpPr txBox="1"/>
          <p:nvPr>
            <p:ph type="body" sz="quarter" idx="22"/>
          </p:nvPr>
        </p:nvSpPr>
        <p:spPr>
          <a:xfrm>
            <a:off x="9207500" y="6094026"/>
            <a:ext cx="1955701" cy="457500"/>
          </a:xfrm>
          <a:prstGeom prst="rect">
            <a:avLst/>
          </a:prstGeom>
        </p:spPr>
        <p:txBody>
          <a:bodyPr/>
          <a:lstStyle/>
          <a:p>
            <a:pPr marL="228600" indent="0" algn="r">
              <a:buClrTx/>
              <a:buSzTx/>
              <a:buFontTx/>
              <a:buNone/>
              <a:defRPr sz="900">
                <a:solidFill>
                  <a:srgbClr val="FFFFFF"/>
                </a:solidFill>
                <a:latin typeface="Calibri"/>
                <a:ea typeface="Calibri"/>
                <a:cs typeface="Calibri"/>
                <a:sym typeface="Calibri"/>
              </a:defRPr>
            </a:pPr>
          </a:p>
        </p:txBody>
      </p:sp>
      <p:sp>
        <p:nvSpPr>
          <p:cNvPr id="279" name="Google Shape;151;gbdd943f6a2_0_677"/>
          <p:cNvSpPr/>
          <p:nvPr/>
        </p:nvSpPr>
        <p:spPr>
          <a:xfrm>
            <a:off x="822959" y="6048947"/>
            <a:ext cx="10332002" cy="1"/>
          </a:xfrm>
          <a:prstGeom prst="line">
            <a:avLst/>
          </a:prstGeom>
          <a:ln w="34925">
            <a:solidFill>
              <a:srgbClr val="B5B5B3"/>
            </a:solidFill>
            <a:miter/>
          </a:ln>
        </p:spPr>
        <p:txBody>
          <a:bodyPr lIns="45719" rIns="45719"/>
          <a:lstStyle/>
          <a:p>
            <a:pPr/>
          </a:p>
        </p:txBody>
      </p:sp>
      <p:sp>
        <p:nvSpPr>
          <p:cNvPr id="2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ck page">
    <p:spTree>
      <p:nvGrpSpPr>
        <p:cNvPr id="1" name=""/>
        <p:cNvGrpSpPr/>
        <p:nvPr/>
      </p:nvGrpSpPr>
      <p:grpSpPr>
        <a:xfrm>
          <a:off x="0" y="0"/>
          <a:ext cx="0" cy="0"/>
          <a:chOff x="0" y="0"/>
          <a:chExt cx="0" cy="0"/>
        </a:xfrm>
      </p:grpSpPr>
      <p:sp>
        <p:nvSpPr>
          <p:cNvPr id="29" name="Google Shape;19;p40"/>
          <p:cNvSpPr/>
          <p:nvPr/>
        </p:nvSpPr>
        <p:spPr>
          <a:xfrm>
            <a:off x="0" y="0"/>
            <a:ext cx="12192000" cy="6858000"/>
          </a:xfrm>
          <a:prstGeom prst="rect">
            <a:avLst/>
          </a:prstGeom>
          <a:solidFill>
            <a:srgbClr val="B8B8B8"/>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pic>
        <p:nvPicPr>
          <p:cNvPr id="30" name="Google Shape;20;p40" descr="Google Shape;20;p40"/>
          <p:cNvPicPr>
            <a:picLocks noChangeAspect="1"/>
          </p:cNvPicPr>
          <p:nvPr/>
        </p:nvPicPr>
        <p:blipFill>
          <a:blip r:embed="rId2">
            <a:extLst/>
          </a:blip>
          <a:stretch>
            <a:fillRect/>
          </a:stretch>
        </p:blipFill>
        <p:spPr>
          <a:xfrm>
            <a:off x="755650" y="529557"/>
            <a:ext cx="2285264" cy="756216"/>
          </a:xfrm>
          <a:prstGeom prst="rect">
            <a:avLst/>
          </a:prstGeom>
          <a:ln w="12700">
            <a:miter lim="400000"/>
          </a:ln>
        </p:spPr>
      </p:pic>
      <p:pic>
        <p:nvPicPr>
          <p:cNvPr id="31" name="Google Shape;21;p40" descr="Google Shape;21;p40"/>
          <p:cNvPicPr>
            <a:picLocks noChangeAspect="1"/>
          </p:cNvPicPr>
          <p:nvPr/>
        </p:nvPicPr>
        <p:blipFill>
          <a:blip r:embed="rId3">
            <a:extLst/>
          </a:blip>
          <a:stretch>
            <a:fillRect/>
          </a:stretch>
        </p:blipFill>
        <p:spPr>
          <a:xfrm>
            <a:off x="10204953" y="-469342"/>
            <a:ext cx="3904456" cy="7796684"/>
          </a:xfrm>
          <a:prstGeom prst="rect">
            <a:avLst/>
          </a:prstGeom>
          <a:ln w="12700">
            <a:miter lim="400000"/>
          </a:ln>
        </p:spPr>
      </p:pic>
      <p:sp>
        <p:nvSpPr>
          <p:cNvPr id="32" name="Title Text"/>
          <p:cNvSpPr txBox="1"/>
          <p:nvPr>
            <p:ph type="title"/>
          </p:nvPr>
        </p:nvSpPr>
        <p:spPr>
          <a:xfrm>
            <a:off x="687858" y="3050497"/>
            <a:ext cx="8716301" cy="491096"/>
          </a:xfrm>
          <a:prstGeom prst="rect">
            <a:avLst/>
          </a:prstGeom>
        </p:spPr>
        <p:txBody>
          <a:bodyPr anchor="t"/>
          <a:lstStyle>
            <a:lvl1pPr>
              <a:buClrTx/>
              <a:buSzTx/>
              <a:buFontTx/>
              <a:buNone/>
              <a:defRPr sz="3300">
                <a:latin typeface="Work Sans"/>
                <a:ea typeface="Work Sans"/>
                <a:cs typeface="Work Sans"/>
                <a:sym typeface="Work Sans"/>
              </a:defRPr>
            </a:lvl1pPr>
          </a:lstStyle>
          <a:p>
            <a:pPr/>
            <a:r>
              <a:t>Title Text</a:t>
            </a:r>
          </a:p>
        </p:txBody>
      </p:sp>
      <p:sp>
        <p:nvSpPr>
          <p:cNvPr id="33" name="Body Level One…"/>
          <p:cNvSpPr txBox="1"/>
          <p:nvPr>
            <p:ph type="body" sz="quarter" idx="1"/>
          </p:nvPr>
        </p:nvSpPr>
        <p:spPr>
          <a:xfrm>
            <a:off x="648702" y="4195695"/>
            <a:ext cx="8715376" cy="991770"/>
          </a:xfrm>
          <a:prstGeom prst="rect">
            <a:avLst/>
          </a:prstGeom>
        </p:spPr>
        <p:txBody>
          <a:bodyPr/>
          <a:lstStyle>
            <a:lvl1pPr marL="228600" indent="0">
              <a:buClrTx/>
              <a:buSzTx/>
              <a:buFontTx/>
              <a:buNone/>
              <a:defRPr sz="1300">
                <a:latin typeface="Work Sans"/>
                <a:ea typeface="Work Sans"/>
                <a:cs typeface="Work Sans"/>
                <a:sym typeface="Work Sans"/>
              </a:defRPr>
            </a:lvl1pPr>
            <a:lvl2pPr marL="819150" indent="-247650">
              <a:buClrTx/>
              <a:buSzPts val="1300"/>
              <a:buFontTx/>
              <a:buChar char="•"/>
              <a:defRPr sz="1300">
                <a:latin typeface="Work Sans"/>
                <a:ea typeface="Work Sans"/>
                <a:cs typeface="Work Sans"/>
                <a:sym typeface="Work Sans"/>
              </a:defRPr>
            </a:lvl2pPr>
            <a:lvl3pPr marL="1328419" indent="-280669">
              <a:buClrTx/>
              <a:buSzPts val="1300"/>
              <a:buFontTx/>
              <a:buChar char="•"/>
              <a:defRPr sz="1300">
                <a:latin typeface="Work Sans"/>
                <a:ea typeface="Work Sans"/>
                <a:cs typeface="Work Sans"/>
                <a:sym typeface="Work Sans"/>
              </a:defRPr>
            </a:lvl3pPr>
            <a:lvl4pPr indent="-314325">
              <a:buClrTx/>
              <a:buSzPts val="1300"/>
              <a:buFontTx/>
              <a:buChar char="•"/>
              <a:defRPr sz="1300">
                <a:latin typeface="Work Sans"/>
                <a:ea typeface="Work Sans"/>
                <a:cs typeface="Work Sans"/>
                <a:sym typeface="Work Sans"/>
              </a:defRPr>
            </a:lvl4pPr>
            <a:lvl5pPr indent="-314325">
              <a:buClrTx/>
              <a:buSzPts val="1300"/>
              <a:buFontTx/>
              <a:buChar char="•"/>
              <a:defRPr sz="13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34" name="Google Shape;24;p40"/>
          <p:cNvSpPr/>
          <p:nvPr/>
        </p:nvSpPr>
        <p:spPr>
          <a:xfrm>
            <a:off x="755650" y="3940069"/>
            <a:ext cx="4794759" cy="1"/>
          </a:xfrm>
          <a:prstGeom prst="line">
            <a:avLst/>
          </a:prstGeom>
          <a:ln w="31750">
            <a:solidFill>
              <a:srgbClr val="FFFFFF"/>
            </a:solidFill>
            <a:miter/>
          </a:ln>
        </p:spPr>
        <p:txBody>
          <a:bodyPr lIns="45719" rIns="45719"/>
          <a:lstStyle/>
          <a:p>
            <a:pP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
    <p:spTree>
      <p:nvGrpSpPr>
        <p:cNvPr id="1" name=""/>
        <p:cNvGrpSpPr/>
        <p:nvPr/>
      </p:nvGrpSpPr>
      <p:grpSpPr>
        <a:xfrm>
          <a:off x="0" y="0"/>
          <a:ext cx="0" cy="0"/>
          <a:chOff x="0" y="0"/>
          <a:chExt cx="0" cy="0"/>
        </a:xfrm>
      </p:grpSpPr>
      <p:sp>
        <p:nvSpPr>
          <p:cNvPr id="287" name="Google Shape;153;gbdd943f6a2_0_669"/>
          <p:cNvSpPr/>
          <p:nvPr/>
        </p:nvSpPr>
        <p:spPr>
          <a:xfrm>
            <a:off x="0" y="0"/>
            <a:ext cx="12192000" cy="6858000"/>
          </a:xfrm>
          <a:prstGeom prst="rect">
            <a:avLst/>
          </a:prstGeom>
          <a:solidFill>
            <a:srgbClr val="B8B8B8"/>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sp>
        <p:nvSpPr>
          <p:cNvPr id="288" name="Title Text"/>
          <p:cNvSpPr txBox="1"/>
          <p:nvPr>
            <p:ph type="title"/>
          </p:nvPr>
        </p:nvSpPr>
        <p:spPr>
          <a:xfrm>
            <a:off x="755651" y="3050497"/>
            <a:ext cx="8716200" cy="491101"/>
          </a:xfrm>
          <a:prstGeom prst="rect">
            <a:avLst/>
          </a:prstGeom>
        </p:spPr>
        <p:txBody>
          <a:bodyPr anchor="t"/>
          <a:lstStyle>
            <a:lvl1pPr>
              <a:buClrTx/>
              <a:buSzTx/>
              <a:buFontTx/>
              <a:buNone/>
              <a:defRPr sz="3000">
                <a:latin typeface="Work Sans"/>
                <a:ea typeface="Work Sans"/>
                <a:cs typeface="Work Sans"/>
                <a:sym typeface="Work Sans"/>
              </a:defRPr>
            </a:lvl1pPr>
          </a:lstStyle>
          <a:p>
            <a:pPr/>
            <a:r>
              <a:t>Title Text</a:t>
            </a:r>
          </a:p>
        </p:txBody>
      </p:sp>
      <p:sp>
        <p:nvSpPr>
          <p:cNvPr id="289" name="Body Level One…"/>
          <p:cNvSpPr txBox="1"/>
          <p:nvPr>
            <p:ph type="body" sz="quarter" idx="1"/>
          </p:nvPr>
        </p:nvSpPr>
        <p:spPr>
          <a:xfrm>
            <a:off x="755651" y="3658234"/>
            <a:ext cx="8715300" cy="547801"/>
          </a:xfrm>
          <a:prstGeom prst="rect">
            <a:avLst/>
          </a:prstGeom>
        </p:spPr>
        <p:txBody>
          <a:bodyPr/>
          <a:lstStyle>
            <a:lvl1pPr marL="228600" indent="0">
              <a:buClrTx/>
              <a:buSzTx/>
              <a:buFontTx/>
              <a:buNone/>
              <a:defRPr sz="2700">
                <a:latin typeface="Work Sans"/>
                <a:ea typeface="Work Sans"/>
                <a:cs typeface="Work Sans"/>
                <a:sym typeface="Work Sans"/>
              </a:defRPr>
            </a:lvl1pPr>
            <a:lvl2pPr marL="1085850" indent="-514350">
              <a:buClrTx/>
              <a:buSzPts val="2700"/>
              <a:buFontTx/>
              <a:buChar char="•"/>
              <a:defRPr sz="2700">
                <a:latin typeface="Work Sans"/>
                <a:ea typeface="Work Sans"/>
                <a:cs typeface="Work Sans"/>
                <a:sym typeface="Work Sans"/>
              </a:defRPr>
            </a:lvl2pPr>
            <a:lvl3pPr marL="1630679" indent="-582929">
              <a:buClrTx/>
              <a:buSzPts val="2700"/>
              <a:buFontTx/>
              <a:buChar char="•"/>
              <a:defRPr sz="2700">
                <a:latin typeface="Work Sans"/>
                <a:ea typeface="Work Sans"/>
                <a:cs typeface="Work Sans"/>
                <a:sym typeface="Work Sans"/>
              </a:defRPr>
            </a:lvl3pPr>
            <a:lvl4pPr marL="2167303" indent="-652828">
              <a:buClrTx/>
              <a:buSzPts val="2700"/>
              <a:buFontTx/>
              <a:buChar char="•"/>
              <a:defRPr sz="2700">
                <a:latin typeface="Work Sans"/>
                <a:ea typeface="Work Sans"/>
                <a:cs typeface="Work Sans"/>
                <a:sym typeface="Work Sans"/>
              </a:defRPr>
            </a:lvl4pPr>
            <a:lvl5pPr marL="2624503" indent="-652828">
              <a:buClrTx/>
              <a:buSzPts val="2700"/>
              <a:buFontTx/>
              <a:buChar char="•"/>
              <a:defRPr sz="27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290" name="Google Shape;156;gbdd943f6a2_0_669"/>
          <p:cNvSpPr txBox="1"/>
          <p:nvPr>
            <p:ph type="body" sz="quarter" idx="21"/>
          </p:nvPr>
        </p:nvSpPr>
        <p:spPr>
          <a:xfrm>
            <a:off x="755651" y="4681284"/>
            <a:ext cx="8715300" cy="804901"/>
          </a:xfrm>
          <a:prstGeom prst="rect">
            <a:avLst/>
          </a:prstGeom>
        </p:spPr>
        <p:txBody>
          <a:bodyPr/>
          <a:lstStyle/>
          <a:p>
            <a:pPr marL="228600" indent="0">
              <a:buClrTx/>
              <a:buSzTx/>
              <a:buFontTx/>
              <a:buNone/>
              <a:defRPr sz="2100">
                <a:latin typeface="Work Sans"/>
                <a:ea typeface="Work Sans"/>
                <a:cs typeface="Work Sans"/>
                <a:sym typeface="Work Sans"/>
              </a:defRPr>
            </a:pPr>
          </a:p>
        </p:txBody>
      </p:sp>
      <p:pic>
        <p:nvPicPr>
          <p:cNvPr id="291" name="Google Shape;157;gbdd943f6a2_0_669" descr="Google Shape;157;gbdd943f6a2_0_669"/>
          <p:cNvPicPr>
            <a:picLocks noChangeAspect="1"/>
          </p:cNvPicPr>
          <p:nvPr/>
        </p:nvPicPr>
        <p:blipFill>
          <a:blip r:embed="rId2">
            <a:extLst/>
          </a:blip>
          <a:stretch>
            <a:fillRect/>
          </a:stretch>
        </p:blipFill>
        <p:spPr>
          <a:xfrm>
            <a:off x="755650" y="529557"/>
            <a:ext cx="2285263" cy="756216"/>
          </a:xfrm>
          <a:prstGeom prst="rect">
            <a:avLst/>
          </a:prstGeom>
          <a:ln w="12700">
            <a:miter lim="400000"/>
          </a:ln>
        </p:spPr>
      </p:pic>
      <p:pic>
        <p:nvPicPr>
          <p:cNvPr id="292" name="Google Shape;158;gbdd943f6a2_0_669" descr="Google Shape;158;gbdd943f6a2_0_669"/>
          <p:cNvPicPr>
            <a:picLocks noChangeAspect="1"/>
          </p:cNvPicPr>
          <p:nvPr/>
        </p:nvPicPr>
        <p:blipFill>
          <a:blip r:embed="rId3">
            <a:extLst/>
          </a:blip>
          <a:stretch>
            <a:fillRect/>
          </a:stretch>
        </p:blipFill>
        <p:spPr>
          <a:xfrm>
            <a:off x="10204953" y="-469342"/>
            <a:ext cx="3904456" cy="7796686"/>
          </a:xfrm>
          <a:prstGeom prst="rect">
            <a:avLst/>
          </a:prstGeom>
          <a:ln w="12700">
            <a:miter lim="400000"/>
          </a:ln>
        </p:spPr>
      </p:pic>
      <p:sp>
        <p:nvSpPr>
          <p:cNvPr id="293" name="Google Shape;159;gbdd943f6a2_0_669"/>
          <p:cNvSpPr/>
          <p:nvPr/>
        </p:nvSpPr>
        <p:spPr>
          <a:xfrm>
            <a:off x="755650" y="4450024"/>
            <a:ext cx="8726700" cy="1"/>
          </a:xfrm>
          <a:prstGeom prst="line">
            <a:avLst/>
          </a:prstGeom>
          <a:ln w="31750">
            <a:solidFill>
              <a:srgbClr val="FFFFFF"/>
            </a:solidFill>
            <a:miter/>
          </a:ln>
        </p:spPr>
        <p:txBody>
          <a:bodyPr lIns="45719" rIns="45719"/>
          <a:lstStyle/>
          <a:p>
            <a:pPr/>
          </a:p>
        </p:txBody>
      </p:sp>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_picture">
    <p:spTree>
      <p:nvGrpSpPr>
        <p:cNvPr id="1" name=""/>
        <p:cNvGrpSpPr/>
        <p:nvPr/>
      </p:nvGrpSpPr>
      <p:grpSpPr>
        <a:xfrm>
          <a:off x="0" y="0"/>
          <a:ext cx="0" cy="0"/>
          <a:chOff x="0" y="0"/>
          <a:chExt cx="0" cy="0"/>
        </a:xfrm>
      </p:grpSpPr>
      <p:sp>
        <p:nvSpPr>
          <p:cNvPr id="301" name="Google Shape;161;gbdd943f6a2_0_686"/>
          <p:cNvSpPr/>
          <p:nvPr/>
        </p:nvSpPr>
        <p:spPr>
          <a:xfrm>
            <a:off x="0" y="-21168"/>
            <a:ext cx="12192000" cy="6879300"/>
          </a:xfrm>
          <a:prstGeom prst="rect">
            <a:avLst/>
          </a:prstGeom>
          <a:solidFill>
            <a:srgbClr val="B8B8B8"/>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pic>
        <p:nvPicPr>
          <p:cNvPr id="302" name="Google Shape;162;gbdd943f6a2_0_686" descr="Google Shape;162;gbdd943f6a2_0_686"/>
          <p:cNvPicPr>
            <a:picLocks noChangeAspect="1"/>
          </p:cNvPicPr>
          <p:nvPr/>
        </p:nvPicPr>
        <p:blipFill>
          <a:blip r:embed="rId2">
            <a:extLst/>
          </a:blip>
          <a:stretch>
            <a:fillRect/>
          </a:stretch>
        </p:blipFill>
        <p:spPr>
          <a:xfrm>
            <a:off x="755650" y="529557"/>
            <a:ext cx="2285263" cy="756216"/>
          </a:xfrm>
          <a:prstGeom prst="rect">
            <a:avLst/>
          </a:prstGeom>
          <a:ln w="12700">
            <a:miter lim="400000"/>
          </a:ln>
        </p:spPr>
      </p:pic>
      <p:sp>
        <p:nvSpPr>
          <p:cNvPr id="303" name="Title Text"/>
          <p:cNvSpPr txBox="1"/>
          <p:nvPr>
            <p:ph type="title"/>
          </p:nvPr>
        </p:nvSpPr>
        <p:spPr>
          <a:xfrm>
            <a:off x="755651" y="3050497"/>
            <a:ext cx="5355000" cy="491101"/>
          </a:xfrm>
          <a:prstGeom prst="rect">
            <a:avLst/>
          </a:prstGeom>
        </p:spPr>
        <p:txBody>
          <a:bodyPr anchor="t"/>
          <a:lstStyle>
            <a:lvl1pPr>
              <a:buClrTx/>
              <a:buSzTx/>
              <a:buFontTx/>
              <a:buNone/>
              <a:defRPr sz="3000">
                <a:latin typeface="Work Sans"/>
                <a:ea typeface="Work Sans"/>
                <a:cs typeface="Work Sans"/>
                <a:sym typeface="Work Sans"/>
              </a:defRPr>
            </a:lvl1pPr>
          </a:lstStyle>
          <a:p>
            <a:pPr/>
            <a:r>
              <a:t>Title Text</a:t>
            </a:r>
          </a:p>
        </p:txBody>
      </p:sp>
      <p:sp>
        <p:nvSpPr>
          <p:cNvPr id="304" name="Body Level One…"/>
          <p:cNvSpPr txBox="1"/>
          <p:nvPr>
            <p:ph type="body" sz="quarter" idx="1"/>
          </p:nvPr>
        </p:nvSpPr>
        <p:spPr>
          <a:xfrm>
            <a:off x="755651" y="3658234"/>
            <a:ext cx="5355000" cy="547801"/>
          </a:xfrm>
          <a:prstGeom prst="rect">
            <a:avLst/>
          </a:prstGeom>
        </p:spPr>
        <p:txBody>
          <a:bodyPr/>
          <a:lstStyle>
            <a:lvl1pPr marL="228600" indent="0">
              <a:buClrTx/>
              <a:buSzTx/>
              <a:buFontTx/>
              <a:buNone/>
              <a:defRPr sz="2700">
                <a:latin typeface="Work Sans"/>
                <a:ea typeface="Work Sans"/>
                <a:cs typeface="Work Sans"/>
                <a:sym typeface="Work Sans"/>
              </a:defRPr>
            </a:lvl1pPr>
            <a:lvl2pPr marL="1085850" indent="-514350">
              <a:buClrTx/>
              <a:buSzPts val="2700"/>
              <a:buFontTx/>
              <a:buChar char="•"/>
              <a:defRPr sz="2700">
                <a:latin typeface="Work Sans"/>
                <a:ea typeface="Work Sans"/>
                <a:cs typeface="Work Sans"/>
                <a:sym typeface="Work Sans"/>
              </a:defRPr>
            </a:lvl2pPr>
            <a:lvl3pPr marL="1630679" indent="-582929">
              <a:buClrTx/>
              <a:buSzPts val="2700"/>
              <a:buFontTx/>
              <a:buChar char="•"/>
              <a:defRPr sz="2700">
                <a:latin typeface="Work Sans"/>
                <a:ea typeface="Work Sans"/>
                <a:cs typeface="Work Sans"/>
                <a:sym typeface="Work Sans"/>
              </a:defRPr>
            </a:lvl3pPr>
            <a:lvl4pPr marL="2167303" indent="-652828">
              <a:buClrTx/>
              <a:buSzPts val="2700"/>
              <a:buFontTx/>
              <a:buChar char="•"/>
              <a:defRPr sz="2700">
                <a:latin typeface="Work Sans"/>
                <a:ea typeface="Work Sans"/>
                <a:cs typeface="Work Sans"/>
                <a:sym typeface="Work Sans"/>
              </a:defRPr>
            </a:lvl4pPr>
            <a:lvl5pPr marL="2624503" indent="-652828">
              <a:buClrTx/>
              <a:buSzPts val="2700"/>
              <a:buFontTx/>
              <a:buChar char="•"/>
              <a:defRPr sz="27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305" name="Google Shape;165;gbdd943f6a2_0_686"/>
          <p:cNvSpPr txBox="1"/>
          <p:nvPr>
            <p:ph type="body" sz="quarter" idx="21"/>
          </p:nvPr>
        </p:nvSpPr>
        <p:spPr>
          <a:xfrm>
            <a:off x="755650" y="4681284"/>
            <a:ext cx="5355002" cy="804901"/>
          </a:xfrm>
          <a:prstGeom prst="rect">
            <a:avLst/>
          </a:prstGeom>
        </p:spPr>
        <p:txBody>
          <a:bodyPr/>
          <a:lstStyle/>
          <a:p>
            <a:pPr marL="228600" indent="0">
              <a:buClrTx/>
              <a:buSzTx/>
              <a:buFontTx/>
              <a:buNone/>
              <a:defRPr sz="2100">
                <a:latin typeface="Work Sans"/>
                <a:ea typeface="Work Sans"/>
                <a:cs typeface="Work Sans"/>
                <a:sym typeface="Work Sans"/>
              </a:defRPr>
            </a:pPr>
          </a:p>
        </p:txBody>
      </p:sp>
      <p:sp>
        <p:nvSpPr>
          <p:cNvPr id="306" name="Google Shape;166;gbdd943f6a2_0_686"/>
          <p:cNvSpPr/>
          <p:nvPr/>
        </p:nvSpPr>
        <p:spPr>
          <a:xfrm>
            <a:off x="755650" y="4450024"/>
            <a:ext cx="5355002" cy="1"/>
          </a:xfrm>
          <a:prstGeom prst="line">
            <a:avLst/>
          </a:prstGeom>
          <a:ln w="31750">
            <a:solidFill>
              <a:srgbClr val="FFFFFF"/>
            </a:solidFill>
            <a:miter/>
          </a:ln>
        </p:spPr>
        <p:txBody>
          <a:bodyPr lIns="45719" rIns="45719"/>
          <a:lstStyle/>
          <a:p>
            <a:pPr/>
          </a:p>
        </p:txBody>
      </p:sp>
      <p:pic>
        <p:nvPicPr>
          <p:cNvPr id="307" name="Google Shape;167;gbdd943f6a2_0_686" descr="Google Shape;167;gbdd943f6a2_0_686"/>
          <p:cNvPicPr>
            <a:picLocks noChangeAspect="1"/>
          </p:cNvPicPr>
          <p:nvPr/>
        </p:nvPicPr>
        <p:blipFill>
          <a:blip r:embed="rId3">
            <a:extLst/>
          </a:blip>
          <a:srcRect l="11457" t="0" r="32679" b="0"/>
          <a:stretch>
            <a:fillRect/>
          </a:stretch>
        </p:blipFill>
        <p:spPr>
          <a:xfrm>
            <a:off x="6454942" y="0"/>
            <a:ext cx="5737059" cy="6858000"/>
          </a:xfrm>
          <a:prstGeom prst="rect">
            <a:avLst/>
          </a:prstGeom>
          <a:ln w="12700">
            <a:miter lim="400000"/>
          </a:ln>
        </p:spPr>
      </p:pic>
      <p:pic>
        <p:nvPicPr>
          <p:cNvPr id="308" name="Google Shape;168;gbdd943f6a2_0_686" descr="Google Shape;168;gbdd943f6a2_0_686"/>
          <p:cNvPicPr>
            <a:picLocks noChangeAspect="1"/>
          </p:cNvPicPr>
          <p:nvPr/>
        </p:nvPicPr>
        <p:blipFill>
          <a:blip r:embed="rId4">
            <a:extLst/>
          </a:blip>
          <a:stretch>
            <a:fillRect/>
          </a:stretch>
        </p:blipFill>
        <p:spPr>
          <a:xfrm>
            <a:off x="10204953" y="-469342"/>
            <a:ext cx="3904456" cy="7796686"/>
          </a:xfrm>
          <a:prstGeom prst="rect">
            <a:avLst/>
          </a:prstGeom>
          <a:ln w="12700">
            <a:miter lim="400000"/>
          </a:ln>
        </p:spPr>
      </p:pic>
      <p:sp>
        <p:nvSpPr>
          <p:cNvPr id="3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_image background">
    <p:spTree>
      <p:nvGrpSpPr>
        <p:cNvPr id="1" name=""/>
        <p:cNvGrpSpPr/>
        <p:nvPr/>
      </p:nvGrpSpPr>
      <p:grpSpPr>
        <a:xfrm>
          <a:off x="0" y="0"/>
          <a:ext cx="0" cy="0"/>
          <a:chOff x="0" y="0"/>
          <a:chExt cx="0" cy="0"/>
        </a:xfrm>
      </p:grpSpPr>
      <p:pic>
        <p:nvPicPr>
          <p:cNvPr id="316" name="Google Shape;170;gbdd943f6a2_0_695" descr="Google Shape;170;gbdd943f6a2_0_695"/>
          <p:cNvPicPr>
            <a:picLocks noChangeAspect="1"/>
          </p:cNvPicPr>
          <p:nvPr/>
        </p:nvPicPr>
        <p:blipFill>
          <a:blip r:embed="rId2">
            <a:extLst/>
          </a:blip>
          <a:srcRect l="1437" t="5593" r="1466" b="12610"/>
          <a:stretch>
            <a:fillRect/>
          </a:stretch>
        </p:blipFill>
        <p:spPr>
          <a:xfrm>
            <a:off x="-1" y="-1"/>
            <a:ext cx="12192001" cy="6858001"/>
          </a:xfrm>
          <a:prstGeom prst="rect">
            <a:avLst/>
          </a:prstGeom>
          <a:ln w="12700">
            <a:miter lim="400000"/>
          </a:ln>
        </p:spPr>
      </p:pic>
      <p:sp>
        <p:nvSpPr>
          <p:cNvPr id="317" name="Google Shape;171;gbdd943f6a2_0_695"/>
          <p:cNvSpPr/>
          <p:nvPr/>
        </p:nvSpPr>
        <p:spPr>
          <a:xfrm>
            <a:off x="1" y="-2"/>
            <a:ext cx="12196202" cy="6858001"/>
          </a:xfrm>
          <a:prstGeom prst="rect">
            <a:avLst/>
          </a:prstGeom>
          <a:solidFill>
            <a:srgbClr val="B8B8B8">
              <a:alpha val="72156"/>
            </a:srgbClr>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sp>
        <p:nvSpPr>
          <p:cNvPr id="318" name="Title Text"/>
          <p:cNvSpPr txBox="1"/>
          <p:nvPr>
            <p:ph type="title"/>
          </p:nvPr>
        </p:nvSpPr>
        <p:spPr>
          <a:xfrm>
            <a:off x="755651" y="3050497"/>
            <a:ext cx="8716200" cy="491101"/>
          </a:xfrm>
          <a:prstGeom prst="rect">
            <a:avLst/>
          </a:prstGeom>
        </p:spPr>
        <p:txBody>
          <a:bodyPr anchor="t"/>
          <a:lstStyle>
            <a:lvl1pPr>
              <a:buClrTx/>
              <a:buSzTx/>
              <a:buFontTx/>
              <a:buNone/>
              <a:defRPr sz="3000">
                <a:latin typeface="Work Sans"/>
                <a:ea typeface="Work Sans"/>
                <a:cs typeface="Work Sans"/>
                <a:sym typeface="Work Sans"/>
              </a:defRPr>
            </a:lvl1pPr>
          </a:lstStyle>
          <a:p>
            <a:pPr/>
            <a:r>
              <a:t>Title Text</a:t>
            </a:r>
          </a:p>
        </p:txBody>
      </p:sp>
      <p:sp>
        <p:nvSpPr>
          <p:cNvPr id="319" name="Body Level One…"/>
          <p:cNvSpPr txBox="1"/>
          <p:nvPr>
            <p:ph type="body" sz="quarter" idx="1"/>
          </p:nvPr>
        </p:nvSpPr>
        <p:spPr>
          <a:xfrm>
            <a:off x="755651" y="3658234"/>
            <a:ext cx="8715300" cy="547801"/>
          </a:xfrm>
          <a:prstGeom prst="rect">
            <a:avLst/>
          </a:prstGeom>
        </p:spPr>
        <p:txBody>
          <a:bodyPr/>
          <a:lstStyle>
            <a:lvl1pPr marL="228600" indent="0">
              <a:buClrTx/>
              <a:buSzTx/>
              <a:buFontTx/>
              <a:buNone/>
              <a:defRPr sz="2700">
                <a:latin typeface="Work Sans"/>
                <a:ea typeface="Work Sans"/>
                <a:cs typeface="Work Sans"/>
                <a:sym typeface="Work Sans"/>
              </a:defRPr>
            </a:lvl1pPr>
            <a:lvl2pPr marL="1085850" indent="-514350">
              <a:buClrTx/>
              <a:buSzPts val="2700"/>
              <a:buFontTx/>
              <a:buChar char="•"/>
              <a:defRPr sz="2700">
                <a:latin typeface="Work Sans"/>
                <a:ea typeface="Work Sans"/>
                <a:cs typeface="Work Sans"/>
                <a:sym typeface="Work Sans"/>
              </a:defRPr>
            </a:lvl2pPr>
            <a:lvl3pPr marL="1630679" indent="-582929">
              <a:buClrTx/>
              <a:buSzPts val="2700"/>
              <a:buFontTx/>
              <a:buChar char="•"/>
              <a:defRPr sz="2700">
                <a:latin typeface="Work Sans"/>
                <a:ea typeface="Work Sans"/>
                <a:cs typeface="Work Sans"/>
                <a:sym typeface="Work Sans"/>
              </a:defRPr>
            </a:lvl3pPr>
            <a:lvl4pPr marL="2167303" indent="-652828">
              <a:buClrTx/>
              <a:buSzPts val="2700"/>
              <a:buFontTx/>
              <a:buChar char="•"/>
              <a:defRPr sz="2700">
                <a:latin typeface="Work Sans"/>
                <a:ea typeface="Work Sans"/>
                <a:cs typeface="Work Sans"/>
                <a:sym typeface="Work Sans"/>
              </a:defRPr>
            </a:lvl4pPr>
            <a:lvl5pPr marL="2624503" indent="-652828">
              <a:buClrTx/>
              <a:buSzPts val="2700"/>
              <a:buFontTx/>
              <a:buChar char="•"/>
              <a:defRPr sz="27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320" name="Google Shape;174;gbdd943f6a2_0_695"/>
          <p:cNvSpPr txBox="1"/>
          <p:nvPr>
            <p:ph type="body" sz="quarter" idx="21"/>
          </p:nvPr>
        </p:nvSpPr>
        <p:spPr>
          <a:xfrm>
            <a:off x="755651" y="4681284"/>
            <a:ext cx="8715300" cy="804901"/>
          </a:xfrm>
          <a:prstGeom prst="rect">
            <a:avLst/>
          </a:prstGeom>
        </p:spPr>
        <p:txBody>
          <a:bodyPr/>
          <a:lstStyle/>
          <a:p>
            <a:pPr marL="228600" indent="0">
              <a:buClrTx/>
              <a:buSzTx/>
              <a:buFontTx/>
              <a:buNone/>
              <a:defRPr sz="2100">
                <a:latin typeface="Work Sans"/>
                <a:ea typeface="Work Sans"/>
                <a:cs typeface="Work Sans"/>
                <a:sym typeface="Work Sans"/>
              </a:defRPr>
            </a:pPr>
          </a:p>
        </p:txBody>
      </p:sp>
      <p:pic>
        <p:nvPicPr>
          <p:cNvPr id="321" name="Google Shape;175;gbdd943f6a2_0_695" descr="Google Shape;175;gbdd943f6a2_0_695"/>
          <p:cNvPicPr>
            <a:picLocks noChangeAspect="1"/>
          </p:cNvPicPr>
          <p:nvPr/>
        </p:nvPicPr>
        <p:blipFill>
          <a:blip r:embed="rId3">
            <a:extLst/>
          </a:blip>
          <a:stretch>
            <a:fillRect/>
          </a:stretch>
        </p:blipFill>
        <p:spPr>
          <a:xfrm>
            <a:off x="755650" y="529557"/>
            <a:ext cx="2285263" cy="756216"/>
          </a:xfrm>
          <a:prstGeom prst="rect">
            <a:avLst/>
          </a:prstGeom>
          <a:ln w="12700">
            <a:miter lim="400000"/>
          </a:ln>
        </p:spPr>
      </p:pic>
      <p:pic>
        <p:nvPicPr>
          <p:cNvPr id="322" name="Google Shape;176;gbdd943f6a2_0_695" descr="Google Shape;176;gbdd943f6a2_0_695"/>
          <p:cNvPicPr>
            <a:picLocks noChangeAspect="1"/>
          </p:cNvPicPr>
          <p:nvPr/>
        </p:nvPicPr>
        <p:blipFill>
          <a:blip r:embed="rId4">
            <a:extLst/>
          </a:blip>
          <a:stretch>
            <a:fillRect/>
          </a:stretch>
        </p:blipFill>
        <p:spPr>
          <a:xfrm>
            <a:off x="10204953" y="-469342"/>
            <a:ext cx="3904456" cy="7796686"/>
          </a:xfrm>
          <a:prstGeom prst="rect">
            <a:avLst/>
          </a:prstGeom>
          <a:ln w="12700">
            <a:miter lim="400000"/>
          </a:ln>
        </p:spPr>
      </p:pic>
      <p:sp>
        <p:nvSpPr>
          <p:cNvPr id="323" name="Google Shape;177;gbdd943f6a2_0_695"/>
          <p:cNvSpPr/>
          <p:nvPr/>
        </p:nvSpPr>
        <p:spPr>
          <a:xfrm>
            <a:off x="755650" y="4450024"/>
            <a:ext cx="8726700" cy="1"/>
          </a:xfrm>
          <a:prstGeom prst="line">
            <a:avLst/>
          </a:prstGeom>
          <a:ln w="31750">
            <a:solidFill>
              <a:srgbClr val="FFFFFF"/>
            </a:solidFill>
            <a:miter/>
          </a:ln>
        </p:spPr>
        <p:txBody>
          <a:bodyPr lIns="45719" rIns="45719"/>
          <a:lstStyle/>
          <a:p>
            <a:pPr/>
          </a:p>
        </p:txBody>
      </p:sp>
      <p:sp>
        <p:nvSpPr>
          <p:cNvPr id="3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ck page">
    <p:spTree>
      <p:nvGrpSpPr>
        <p:cNvPr id="1" name=""/>
        <p:cNvGrpSpPr/>
        <p:nvPr/>
      </p:nvGrpSpPr>
      <p:grpSpPr>
        <a:xfrm>
          <a:off x="0" y="0"/>
          <a:ext cx="0" cy="0"/>
          <a:chOff x="0" y="0"/>
          <a:chExt cx="0" cy="0"/>
        </a:xfrm>
      </p:grpSpPr>
      <p:sp>
        <p:nvSpPr>
          <p:cNvPr id="331" name="Google Shape;179;gbdd943f6a2_0_704"/>
          <p:cNvSpPr/>
          <p:nvPr/>
        </p:nvSpPr>
        <p:spPr>
          <a:xfrm>
            <a:off x="0" y="0"/>
            <a:ext cx="12192000" cy="6858000"/>
          </a:xfrm>
          <a:prstGeom prst="rect">
            <a:avLst/>
          </a:prstGeom>
          <a:solidFill>
            <a:srgbClr val="B8B8B8"/>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pic>
        <p:nvPicPr>
          <p:cNvPr id="332" name="Google Shape;180;gbdd943f6a2_0_704" descr="Google Shape;180;gbdd943f6a2_0_704"/>
          <p:cNvPicPr>
            <a:picLocks noChangeAspect="1"/>
          </p:cNvPicPr>
          <p:nvPr/>
        </p:nvPicPr>
        <p:blipFill>
          <a:blip r:embed="rId2">
            <a:extLst/>
          </a:blip>
          <a:stretch>
            <a:fillRect/>
          </a:stretch>
        </p:blipFill>
        <p:spPr>
          <a:xfrm>
            <a:off x="755650" y="529557"/>
            <a:ext cx="2285263" cy="756216"/>
          </a:xfrm>
          <a:prstGeom prst="rect">
            <a:avLst/>
          </a:prstGeom>
          <a:ln w="12700">
            <a:miter lim="400000"/>
          </a:ln>
        </p:spPr>
      </p:pic>
      <p:pic>
        <p:nvPicPr>
          <p:cNvPr id="333" name="Google Shape;181;gbdd943f6a2_0_704" descr="Google Shape;181;gbdd943f6a2_0_704"/>
          <p:cNvPicPr>
            <a:picLocks noChangeAspect="1"/>
          </p:cNvPicPr>
          <p:nvPr/>
        </p:nvPicPr>
        <p:blipFill>
          <a:blip r:embed="rId3">
            <a:extLst/>
          </a:blip>
          <a:stretch>
            <a:fillRect/>
          </a:stretch>
        </p:blipFill>
        <p:spPr>
          <a:xfrm>
            <a:off x="10204953" y="-469342"/>
            <a:ext cx="3904456" cy="7796686"/>
          </a:xfrm>
          <a:prstGeom prst="rect">
            <a:avLst/>
          </a:prstGeom>
          <a:ln w="12700">
            <a:miter lim="400000"/>
          </a:ln>
        </p:spPr>
      </p:pic>
      <p:sp>
        <p:nvSpPr>
          <p:cNvPr id="334" name="Title Text"/>
          <p:cNvSpPr txBox="1"/>
          <p:nvPr>
            <p:ph type="title"/>
          </p:nvPr>
        </p:nvSpPr>
        <p:spPr>
          <a:xfrm>
            <a:off x="687858" y="3050497"/>
            <a:ext cx="8716201" cy="491101"/>
          </a:xfrm>
          <a:prstGeom prst="rect">
            <a:avLst/>
          </a:prstGeom>
        </p:spPr>
        <p:txBody>
          <a:bodyPr anchor="t"/>
          <a:lstStyle>
            <a:lvl1pPr>
              <a:buClrTx/>
              <a:buSzTx/>
              <a:buFontTx/>
              <a:buNone/>
              <a:defRPr sz="3300">
                <a:latin typeface="Work Sans"/>
                <a:ea typeface="Work Sans"/>
                <a:cs typeface="Work Sans"/>
                <a:sym typeface="Work Sans"/>
              </a:defRPr>
            </a:lvl1pPr>
          </a:lstStyle>
          <a:p>
            <a:pPr/>
            <a:r>
              <a:t>Title Text</a:t>
            </a:r>
          </a:p>
        </p:txBody>
      </p:sp>
      <p:sp>
        <p:nvSpPr>
          <p:cNvPr id="335" name="Body Level One…"/>
          <p:cNvSpPr txBox="1"/>
          <p:nvPr>
            <p:ph type="body" sz="quarter" idx="1"/>
          </p:nvPr>
        </p:nvSpPr>
        <p:spPr>
          <a:xfrm>
            <a:off x="648702" y="4195695"/>
            <a:ext cx="8715301" cy="991801"/>
          </a:xfrm>
          <a:prstGeom prst="rect">
            <a:avLst/>
          </a:prstGeom>
        </p:spPr>
        <p:txBody>
          <a:bodyPr/>
          <a:lstStyle>
            <a:lvl1pPr marL="228600" indent="0">
              <a:buClrTx/>
              <a:buSzTx/>
              <a:buFontTx/>
              <a:buNone/>
              <a:defRPr sz="1300">
                <a:latin typeface="Work Sans"/>
                <a:ea typeface="Work Sans"/>
                <a:cs typeface="Work Sans"/>
                <a:sym typeface="Work Sans"/>
              </a:defRPr>
            </a:lvl1pPr>
            <a:lvl2pPr marL="819150" indent="-247650">
              <a:buClrTx/>
              <a:buSzPts val="1300"/>
              <a:buFontTx/>
              <a:buChar char="•"/>
              <a:defRPr sz="1300">
                <a:latin typeface="Work Sans"/>
                <a:ea typeface="Work Sans"/>
                <a:cs typeface="Work Sans"/>
                <a:sym typeface="Work Sans"/>
              </a:defRPr>
            </a:lvl2pPr>
            <a:lvl3pPr marL="1328419" indent="-280669">
              <a:buClrTx/>
              <a:buSzPts val="1300"/>
              <a:buFontTx/>
              <a:buChar char="•"/>
              <a:defRPr sz="1300">
                <a:latin typeface="Work Sans"/>
                <a:ea typeface="Work Sans"/>
                <a:cs typeface="Work Sans"/>
                <a:sym typeface="Work Sans"/>
              </a:defRPr>
            </a:lvl3pPr>
            <a:lvl4pPr indent="-314325">
              <a:buClrTx/>
              <a:buSzPts val="1300"/>
              <a:buFontTx/>
              <a:buChar char="•"/>
              <a:defRPr sz="1300">
                <a:latin typeface="Work Sans"/>
                <a:ea typeface="Work Sans"/>
                <a:cs typeface="Work Sans"/>
                <a:sym typeface="Work Sans"/>
              </a:defRPr>
            </a:lvl4pPr>
            <a:lvl5pPr indent="-314325">
              <a:buClrTx/>
              <a:buSzPts val="1300"/>
              <a:buFontTx/>
              <a:buChar char="•"/>
              <a:defRPr sz="13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336" name="Google Shape;184;gbdd943f6a2_0_704"/>
          <p:cNvSpPr/>
          <p:nvPr/>
        </p:nvSpPr>
        <p:spPr>
          <a:xfrm>
            <a:off x="755650" y="3940069"/>
            <a:ext cx="4794900" cy="1"/>
          </a:xfrm>
          <a:prstGeom prst="line">
            <a:avLst/>
          </a:prstGeom>
          <a:ln w="31750">
            <a:solidFill>
              <a:srgbClr val="FFFFFF"/>
            </a:solidFill>
            <a:miter/>
          </a:ln>
        </p:spPr>
        <p:txBody>
          <a:bodyPr lIns="45719" rIns="45719"/>
          <a:lstStyle/>
          <a:p>
            <a:pPr/>
          </a:p>
        </p:txBody>
      </p:sp>
      <p:sp>
        <p:nvSpPr>
          <p:cNvPr id="3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rt art_photo">
    <p:spTree>
      <p:nvGrpSpPr>
        <p:cNvPr id="1" name=""/>
        <p:cNvGrpSpPr/>
        <p:nvPr/>
      </p:nvGrpSpPr>
      <p:grpSpPr>
        <a:xfrm>
          <a:off x="0" y="0"/>
          <a:ext cx="0" cy="0"/>
          <a:chOff x="0" y="0"/>
          <a:chExt cx="0" cy="0"/>
        </a:xfrm>
      </p:grpSpPr>
      <p:sp>
        <p:nvSpPr>
          <p:cNvPr id="344" name="Body Level One…"/>
          <p:cNvSpPr txBox="1"/>
          <p:nvPr>
            <p:ph type="body" sz="quarter" idx="1"/>
          </p:nvPr>
        </p:nvSpPr>
        <p:spPr>
          <a:xfrm>
            <a:off x="812257" y="6094024"/>
            <a:ext cx="1724701" cy="457801"/>
          </a:xfrm>
          <a:prstGeom prst="rect">
            <a:avLst/>
          </a:prstGeom>
        </p:spPr>
        <p:txBody>
          <a:bodyPr/>
          <a:lstStyle>
            <a:lvl1pPr marL="228600" indent="0">
              <a:buClrTx/>
              <a:buSzTx/>
              <a:buFontTx/>
              <a:buNone/>
              <a:defRPr sz="900">
                <a:solidFill>
                  <a:srgbClr val="FFFFFF"/>
                </a:solidFill>
                <a:latin typeface="Work Sans"/>
                <a:ea typeface="Work Sans"/>
                <a:cs typeface="Work Sans"/>
                <a:sym typeface="Work Sans"/>
              </a:defRPr>
            </a:lvl1pPr>
            <a:lvl2pPr marL="742950" indent="-171450">
              <a:buClrTx/>
              <a:buSzPts val="900"/>
              <a:buFontTx/>
              <a:buChar char="•"/>
              <a:defRPr sz="900">
                <a:solidFill>
                  <a:srgbClr val="FFFFFF"/>
                </a:solidFill>
                <a:latin typeface="Work Sans"/>
                <a:ea typeface="Work Sans"/>
                <a:cs typeface="Work Sans"/>
                <a:sym typeface="Work Sans"/>
              </a:defRPr>
            </a:lvl2pPr>
            <a:lvl3pPr marL="1242060" indent="-194310">
              <a:buClrTx/>
              <a:buSzPts val="900"/>
              <a:buFontTx/>
              <a:buChar char="•"/>
              <a:defRPr sz="900">
                <a:solidFill>
                  <a:srgbClr val="FFFFFF"/>
                </a:solidFill>
                <a:latin typeface="Work Sans"/>
                <a:ea typeface="Work Sans"/>
                <a:cs typeface="Work Sans"/>
                <a:sym typeface="Work Sans"/>
              </a:defRPr>
            </a:lvl3pPr>
            <a:lvl4pPr marL="1732084" indent="-217609">
              <a:buClrTx/>
              <a:buSzPts val="900"/>
              <a:buFontTx/>
              <a:buChar char="•"/>
              <a:defRPr sz="900">
                <a:solidFill>
                  <a:srgbClr val="FFFFFF"/>
                </a:solidFill>
                <a:latin typeface="Work Sans"/>
                <a:ea typeface="Work Sans"/>
                <a:cs typeface="Work Sans"/>
                <a:sym typeface="Work Sans"/>
              </a:defRPr>
            </a:lvl4pPr>
            <a:lvl5pPr marL="2189284" indent="-217609">
              <a:buClrTx/>
              <a:buSzPts val="900"/>
              <a:buFontTx/>
              <a:buChar char="•"/>
              <a:defRPr sz="9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345" name="Google Shape;187;gbdd943f6a2_0_711"/>
          <p:cNvSpPr txBox="1"/>
          <p:nvPr>
            <p:ph type="body" sz="quarter" idx="21"/>
          </p:nvPr>
        </p:nvSpPr>
        <p:spPr>
          <a:xfrm>
            <a:off x="9207500" y="6094026"/>
            <a:ext cx="1955701" cy="457500"/>
          </a:xfrm>
          <a:prstGeom prst="rect">
            <a:avLst/>
          </a:prstGeom>
        </p:spPr>
        <p:txBody>
          <a:bodyPr/>
          <a:lstStyle/>
          <a:p>
            <a:pPr marL="228600" indent="0" algn="r">
              <a:buClrTx/>
              <a:buSzTx/>
              <a:buFontTx/>
              <a:buNone/>
              <a:defRPr sz="900">
                <a:solidFill>
                  <a:srgbClr val="FFFFFF"/>
                </a:solidFill>
                <a:latin typeface="Calibri"/>
                <a:ea typeface="Calibri"/>
                <a:cs typeface="Calibri"/>
                <a:sym typeface="Calibri"/>
              </a:defRPr>
            </a:pPr>
          </a:p>
        </p:txBody>
      </p:sp>
      <p:sp>
        <p:nvSpPr>
          <p:cNvPr id="346" name="Title Text"/>
          <p:cNvSpPr txBox="1"/>
          <p:nvPr>
            <p:ph type="title"/>
          </p:nvPr>
        </p:nvSpPr>
        <p:spPr>
          <a:xfrm>
            <a:off x="731160" y="341026"/>
            <a:ext cx="8711701" cy="519300"/>
          </a:xfrm>
          <a:prstGeom prst="rect">
            <a:avLst/>
          </a:prstGeom>
        </p:spPr>
        <p:txBody>
          <a:bodyPr anchor="t"/>
          <a:lstStyle>
            <a:lvl1pPr>
              <a:buClrTx/>
              <a:buSzTx/>
              <a:buFontTx/>
              <a:buNone/>
              <a:defRPr sz="3300">
                <a:latin typeface="Calibri"/>
                <a:ea typeface="Calibri"/>
                <a:cs typeface="Calibri"/>
                <a:sym typeface="Calibri"/>
              </a:defRPr>
            </a:lvl1pPr>
          </a:lstStyle>
          <a:p>
            <a:pPr/>
            <a:r>
              <a:t>Title Text</a:t>
            </a:r>
          </a:p>
        </p:txBody>
      </p:sp>
      <p:sp>
        <p:nvSpPr>
          <p:cNvPr id="3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
    <p:spTree>
      <p:nvGrpSpPr>
        <p:cNvPr id="1" name=""/>
        <p:cNvGrpSpPr/>
        <p:nvPr/>
      </p:nvGrpSpPr>
      <p:grpSpPr>
        <a:xfrm>
          <a:off x="0" y="0"/>
          <a:ext cx="0" cy="0"/>
          <a:chOff x="0" y="0"/>
          <a:chExt cx="0" cy="0"/>
        </a:xfrm>
      </p:grpSpPr>
      <p:sp>
        <p:nvSpPr>
          <p:cNvPr id="354" name="Body Level One…"/>
          <p:cNvSpPr txBox="1"/>
          <p:nvPr>
            <p:ph type="body" sz="half" idx="1"/>
          </p:nvPr>
        </p:nvSpPr>
        <p:spPr>
          <a:xfrm>
            <a:off x="1216152" y="2048891"/>
            <a:ext cx="9180601" cy="3547502"/>
          </a:xfrm>
          <a:prstGeom prst="rect">
            <a:avLst/>
          </a:prstGeom>
        </p:spPr>
        <p:txBody>
          <a:bodyPr/>
          <a:lstStyle>
            <a:lvl1pPr marL="228600" indent="0">
              <a:spcBef>
                <a:spcPts val="1000"/>
              </a:spcBef>
              <a:buClrTx/>
              <a:buSzTx/>
              <a:buFontTx/>
              <a:buNone/>
              <a:defRPr sz="2000">
                <a:latin typeface="Calibri"/>
                <a:ea typeface="Calibri"/>
                <a:cs typeface="Calibri"/>
                <a:sym typeface="Calibri"/>
              </a:defRPr>
            </a:lvl1pPr>
            <a:lvl2pPr marL="952500" indent="-381000">
              <a:spcBef>
                <a:spcPts val="1000"/>
              </a:spcBef>
              <a:buClrTx/>
              <a:buSzPts val="2000"/>
              <a:buFontTx/>
              <a:buChar char="•"/>
              <a:defRPr sz="2000">
                <a:latin typeface="Calibri"/>
                <a:ea typeface="Calibri"/>
                <a:cs typeface="Calibri"/>
                <a:sym typeface="Calibri"/>
              </a:defRPr>
            </a:lvl2pPr>
            <a:lvl3pPr marL="1479550" indent="-431800">
              <a:spcBef>
                <a:spcPts val="1000"/>
              </a:spcBef>
              <a:buClrTx/>
              <a:buSzPts val="2000"/>
              <a:buFontTx/>
              <a:buChar char="•"/>
              <a:defRPr sz="2000">
                <a:latin typeface="Calibri"/>
                <a:ea typeface="Calibri"/>
                <a:cs typeface="Calibri"/>
                <a:sym typeface="Calibri"/>
              </a:defRPr>
            </a:lvl3pPr>
            <a:lvl4pPr marL="1998051" indent="-483576">
              <a:spcBef>
                <a:spcPts val="1000"/>
              </a:spcBef>
              <a:buClrTx/>
              <a:buSzPts val="2000"/>
              <a:buFontTx/>
              <a:buChar char="•"/>
              <a:defRPr sz="2000">
                <a:latin typeface="Calibri"/>
                <a:ea typeface="Calibri"/>
                <a:cs typeface="Calibri"/>
                <a:sym typeface="Calibri"/>
              </a:defRPr>
            </a:lvl4pPr>
            <a:lvl5pPr marL="2455251" indent="-483576">
              <a:spcBef>
                <a:spcPts val="1000"/>
              </a:spcBef>
              <a:buClrTx/>
              <a:buSzPts val="2000"/>
              <a:buFontTx/>
              <a:buChar char="•"/>
              <a:defRPr sz="20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55" name="Google Shape;191;gbdd943f6a2_0_715"/>
          <p:cNvSpPr txBox="1"/>
          <p:nvPr>
            <p:ph type="body" sz="quarter" idx="21"/>
          </p:nvPr>
        </p:nvSpPr>
        <p:spPr>
          <a:xfrm>
            <a:off x="1215707" y="1416748"/>
            <a:ext cx="9180902" cy="512701"/>
          </a:xfrm>
          <a:prstGeom prst="rect">
            <a:avLst/>
          </a:prstGeom>
        </p:spPr>
        <p:txBody>
          <a:bodyPr/>
          <a:lstStyle/>
          <a:p>
            <a:pPr indent="-381000">
              <a:buClr>
                <a:srgbClr val="CA4E00"/>
              </a:buClr>
              <a:buSzPts val="2400"/>
              <a:buChar char="•"/>
              <a:defRPr sz="2400">
                <a:solidFill>
                  <a:srgbClr val="CA4E00"/>
                </a:solidFill>
                <a:latin typeface="Work Sans"/>
                <a:ea typeface="Work Sans"/>
                <a:cs typeface="Work Sans"/>
                <a:sym typeface="Work Sans"/>
              </a:defRPr>
            </a:pPr>
          </a:p>
        </p:txBody>
      </p:sp>
      <p:sp>
        <p:nvSpPr>
          <p:cNvPr id="356" name="Title Text"/>
          <p:cNvSpPr txBox="1"/>
          <p:nvPr>
            <p:ph type="title"/>
          </p:nvPr>
        </p:nvSpPr>
        <p:spPr>
          <a:xfrm>
            <a:off x="731160" y="341024"/>
            <a:ext cx="8746801" cy="519300"/>
          </a:xfrm>
          <a:prstGeom prst="rect">
            <a:avLst/>
          </a:prstGeom>
        </p:spPr>
        <p:txBody>
          <a:bodyPr anchor="t"/>
          <a:lstStyle>
            <a:lvl1pPr>
              <a:buClrTx/>
              <a:buSzTx/>
              <a:buFontTx/>
              <a:buNone/>
              <a:defRPr sz="3300">
                <a:latin typeface="Calibri"/>
                <a:ea typeface="Calibri"/>
                <a:cs typeface="Calibri"/>
                <a:sym typeface="Calibri"/>
              </a:defRPr>
            </a:lvl1pPr>
          </a:lstStyle>
          <a:p>
            <a:pPr/>
            <a:r>
              <a:t>Title Text</a:t>
            </a:r>
          </a:p>
        </p:txBody>
      </p:sp>
      <p:sp>
        <p:nvSpPr>
          <p:cNvPr id="3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2-column bullet list">
    <p:spTree>
      <p:nvGrpSpPr>
        <p:cNvPr id="1" name=""/>
        <p:cNvGrpSpPr/>
        <p:nvPr/>
      </p:nvGrpSpPr>
      <p:grpSpPr>
        <a:xfrm>
          <a:off x="0" y="0"/>
          <a:ext cx="0" cy="0"/>
          <a:chOff x="0" y="0"/>
          <a:chExt cx="0" cy="0"/>
        </a:xfrm>
      </p:grpSpPr>
      <p:sp>
        <p:nvSpPr>
          <p:cNvPr id="364" name="Body Level One…"/>
          <p:cNvSpPr txBox="1"/>
          <p:nvPr>
            <p:ph type="body" sz="quarter" idx="1"/>
          </p:nvPr>
        </p:nvSpPr>
        <p:spPr>
          <a:xfrm>
            <a:off x="1216152" y="1930019"/>
            <a:ext cx="4254301" cy="3547502"/>
          </a:xfrm>
          <a:prstGeom prst="rect">
            <a:avLst/>
          </a:prstGeom>
        </p:spPr>
        <p:txBody>
          <a:bodyPr/>
          <a:lstStyle>
            <a:lvl1pPr indent="-355600">
              <a:buClr>
                <a:srgbClr val="000000"/>
              </a:buClr>
              <a:buSzPts val="2000"/>
              <a:buChar char="•"/>
              <a:defRPr sz="2000">
                <a:latin typeface="Calibri"/>
                <a:ea typeface="Calibri"/>
                <a:cs typeface="Calibri"/>
                <a:sym typeface="Calibri"/>
              </a:defRPr>
            </a:lvl1pPr>
            <a:lvl2pPr marL="952500" indent="-381000">
              <a:buClr>
                <a:srgbClr val="000000"/>
              </a:buClr>
              <a:buSzPts val="2000"/>
              <a:buChar char="•"/>
              <a:defRPr sz="2000">
                <a:latin typeface="Calibri"/>
                <a:ea typeface="Calibri"/>
                <a:cs typeface="Calibri"/>
                <a:sym typeface="Calibri"/>
              </a:defRPr>
            </a:lvl2pPr>
            <a:lvl3pPr marL="1479550" indent="-431800">
              <a:buClr>
                <a:srgbClr val="000000"/>
              </a:buClr>
              <a:buSzPts val="2000"/>
              <a:buChar char="•"/>
              <a:defRPr sz="2000">
                <a:latin typeface="Calibri"/>
                <a:ea typeface="Calibri"/>
                <a:cs typeface="Calibri"/>
                <a:sym typeface="Calibri"/>
              </a:defRPr>
            </a:lvl3pPr>
            <a:lvl4pPr marL="1998051" indent="-483576">
              <a:buClr>
                <a:srgbClr val="000000"/>
              </a:buClr>
              <a:buSzPts val="2000"/>
              <a:buChar char="•"/>
              <a:defRPr sz="2000">
                <a:latin typeface="Calibri"/>
                <a:ea typeface="Calibri"/>
                <a:cs typeface="Calibri"/>
                <a:sym typeface="Calibri"/>
              </a:defRPr>
            </a:lvl4pPr>
            <a:lvl5pPr marL="2455251" indent="-483576">
              <a:buClr>
                <a:srgbClr val="000000"/>
              </a:buClr>
              <a:buSzPts val="2000"/>
              <a:buChar char="•"/>
              <a:defRPr sz="20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65" name="Google Shape;195;gbdd943f6a2_0_719"/>
          <p:cNvSpPr txBox="1"/>
          <p:nvPr>
            <p:ph type="body" sz="quarter" idx="21"/>
          </p:nvPr>
        </p:nvSpPr>
        <p:spPr>
          <a:xfrm>
            <a:off x="1215707" y="1416748"/>
            <a:ext cx="4254601" cy="512701"/>
          </a:xfrm>
          <a:prstGeom prst="rect">
            <a:avLst/>
          </a:prstGeom>
        </p:spPr>
        <p:txBody>
          <a:bodyPr/>
          <a:lstStyle/>
          <a:p>
            <a:pPr indent="-381000">
              <a:buClr>
                <a:srgbClr val="CA4E00"/>
              </a:buClr>
              <a:buSzPts val="2400"/>
              <a:buChar char="•"/>
              <a:defRPr sz="2400">
                <a:solidFill>
                  <a:srgbClr val="CA4E00"/>
                </a:solidFill>
                <a:latin typeface="Work Sans"/>
                <a:ea typeface="Work Sans"/>
                <a:cs typeface="Work Sans"/>
                <a:sym typeface="Work Sans"/>
              </a:defRPr>
            </a:pPr>
          </a:p>
        </p:txBody>
      </p:sp>
      <p:sp>
        <p:nvSpPr>
          <p:cNvPr id="366" name="Google Shape;196;gbdd943f6a2_0_719"/>
          <p:cNvSpPr txBox="1"/>
          <p:nvPr>
            <p:ph type="body" sz="quarter" idx="22"/>
          </p:nvPr>
        </p:nvSpPr>
        <p:spPr>
          <a:xfrm>
            <a:off x="6672071" y="1930020"/>
            <a:ext cx="4254301" cy="3547500"/>
          </a:xfrm>
          <a:prstGeom prst="rect">
            <a:avLst/>
          </a:prstGeom>
        </p:spPr>
        <p:txBody>
          <a:bodyPr/>
          <a:lstStyle/>
          <a:p>
            <a:pPr indent="-355600">
              <a:spcBef>
                <a:spcPts val="1000"/>
              </a:spcBef>
              <a:buClr>
                <a:srgbClr val="000000"/>
              </a:buClr>
              <a:buSzPts val="2000"/>
              <a:buChar char="•"/>
              <a:defRPr sz="2000">
                <a:latin typeface="Calibri"/>
                <a:ea typeface="Calibri"/>
                <a:cs typeface="Calibri"/>
                <a:sym typeface="Calibri"/>
              </a:defRPr>
            </a:pPr>
          </a:p>
        </p:txBody>
      </p:sp>
      <p:sp>
        <p:nvSpPr>
          <p:cNvPr id="367" name="Google Shape;197;gbdd943f6a2_0_719"/>
          <p:cNvSpPr txBox="1"/>
          <p:nvPr>
            <p:ph type="body" sz="quarter" idx="23"/>
          </p:nvPr>
        </p:nvSpPr>
        <p:spPr>
          <a:xfrm>
            <a:off x="6671627" y="1416748"/>
            <a:ext cx="4254601" cy="512701"/>
          </a:xfrm>
          <a:prstGeom prst="rect">
            <a:avLst/>
          </a:prstGeom>
        </p:spPr>
        <p:txBody>
          <a:bodyPr/>
          <a:lstStyle/>
          <a:p>
            <a:pPr indent="-381000">
              <a:buClr>
                <a:srgbClr val="CA4E00"/>
              </a:buClr>
              <a:buSzPts val="2400"/>
              <a:buChar char="•"/>
              <a:defRPr sz="2400">
                <a:solidFill>
                  <a:srgbClr val="CA4E00"/>
                </a:solidFill>
                <a:latin typeface="Work Sans"/>
                <a:ea typeface="Work Sans"/>
                <a:cs typeface="Work Sans"/>
                <a:sym typeface="Work Sans"/>
              </a:defRPr>
            </a:pPr>
          </a:p>
        </p:txBody>
      </p:sp>
      <p:sp>
        <p:nvSpPr>
          <p:cNvPr id="368" name="Google Shape;198;gbdd943f6a2_0_719"/>
          <p:cNvSpPr txBox="1"/>
          <p:nvPr>
            <p:ph type="body" sz="quarter" idx="24"/>
          </p:nvPr>
        </p:nvSpPr>
        <p:spPr>
          <a:xfrm>
            <a:off x="812257" y="6094024"/>
            <a:ext cx="1724700" cy="457801"/>
          </a:xfrm>
          <a:prstGeom prst="rect">
            <a:avLst/>
          </a:prstGeom>
        </p:spPr>
        <p:txBody>
          <a:bodyPr/>
          <a:lstStyle/>
          <a:p>
            <a:pPr marL="228600" indent="0">
              <a:buClrTx/>
              <a:buSzTx/>
              <a:buFontTx/>
              <a:buNone/>
              <a:defRPr sz="1200">
                <a:latin typeface="Work Sans"/>
                <a:ea typeface="Work Sans"/>
                <a:cs typeface="Work Sans"/>
                <a:sym typeface="Work Sans"/>
              </a:defRPr>
            </a:pPr>
          </a:p>
        </p:txBody>
      </p:sp>
      <p:sp>
        <p:nvSpPr>
          <p:cNvPr id="369" name="Google Shape;199;gbdd943f6a2_0_719"/>
          <p:cNvSpPr txBox="1"/>
          <p:nvPr>
            <p:ph type="body" sz="quarter" idx="25"/>
          </p:nvPr>
        </p:nvSpPr>
        <p:spPr>
          <a:xfrm>
            <a:off x="9207500" y="6094024"/>
            <a:ext cx="1955701" cy="457500"/>
          </a:xfrm>
          <a:prstGeom prst="rect">
            <a:avLst/>
          </a:prstGeom>
        </p:spPr>
        <p:txBody>
          <a:bodyPr/>
          <a:lstStyle/>
          <a:p>
            <a:pPr marL="228600" indent="0" algn="r">
              <a:buClrTx/>
              <a:buSzTx/>
              <a:buFontTx/>
              <a:buNone/>
              <a:defRPr sz="1200">
                <a:latin typeface="Calibri"/>
                <a:ea typeface="Calibri"/>
                <a:cs typeface="Calibri"/>
                <a:sym typeface="Calibri"/>
              </a:defRPr>
            </a:pPr>
          </a:p>
        </p:txBody>
      </p:sp>
      <p:sp>
        <p:nvSpPr>
          <p:cNvPr id="370" name="Title Text"/>
          <p:cNvSpPr txBox="1"/>
          <p:nvPr>
            <p:ph type="title"/>
          </p:nvPr>
        </p:nvSpPr>
        <p:spPr>
          <a:xfrm>
            <a:off x="731160" y="341024"/>
            <a:ext cx="8746801" cy="519300"/>
          </a:xfrm>
          <a:prstGeom prst="rect">
            <a:avLst/>
          </a:prstGeom>
        </p:spPr>
        <p:txBody>
          <a:bodyPr anchor="t"/>
          <a:lstStyle>
            <a:lvl1pPr>
              <a:buClrTx/>
              <a:buSzTx/>
              <a:buFontTx/>
              <a:buNone/>
              <a:defRPr sz="3300">
                <a:latin typeface="Calibri"/>
                <a:ea typeface="Calibri"/>
                <a:cs typeface="Calibri"/>
                <a:sym typeface="Calibri"/>
              </a:defRPr>
            </a:lvl1pPr>
          </a:lstStyle>
          <a:p>
            <a:pPr/>
            <a:r>
              <a:t>Title Text</a:t>
            </a:r>
          </a:p>
        </p:txBody>
      </p:sp>
      <p:sp>
        <p:nvSpPr>
          <p:cNvPr id="3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rt art_photo">
    <p:spTree>
      <p:nvGrpSpPr>
        <p:cNvPr id="1" name=""/>
        <p:cNvGrpSpPr/>
        <p:nvPr/>
      </p:nvGrpSpPr>
      <p:grpSpPr>
        <a:xfrm>
          <a:off x="0" y="0"/>
          <a:ext cx="0" cy="0"/>
          <a:chOff x="0" y="0"/>
          <a:chExt cx="0" cy="0"/>
        </a:xfrm>
      </p:grpSpPr>
      <p:sp>
        <p:nvSpPr>
          <p:cNvPr id="378" name="Google Shape;202;p38"/>
          <p:cNvSpPr/>
          <p:nvPr/>
        </p:nvSpPr>
        <p:spPr>
          <a:xfrm>
            <a:off x="0" y="0"/>
            <a:ext cx="12192000" cy="6858000"/>
          </a:xfrm>
          <a:prstGeom prst="rect">
            <a:avLst/>
          </a:prstGeom>
          <a:solidFill>
            <a:srgbClr val="717171">
              <a:alpha val="86666"/>
            </a:srgbClr>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sp>
        <p:nvSpPr>
          <p:cNvPr id="379" name="Google Shape;203;p38"/>
          <p:cNvSpPr/>
          <p:nvPr/>
        </p:nvSpPr>
        <p:spPr>
          <a:xfrm>
            <a:off x="822959" y="6048947"/>
            <a:ext cx="10332002" cy="1"/>
          </a:xfrm>
          <a:prstGeom prst="line">
            <a:avLst/>
          </a:prstGeom>
          <a:ln w="34925">
            <a:solidFill>
              <a:srgbClr val="B5B5B3"/>
            </a:solidFill>
            <a:miter/>
          </a:ln>
        </p:spPr>
        <p:txBody>
          <a:bodyPr lIns="45719" rIns="45719"/>
          <a:lstStyle/>
          <a:p>
            <a:pPr/>
          </a:p>
        </p:txBody>
      </p:sp>
      <p:pic>
        <p:nvPicPr>
          <p:cNvPr id="380" name="Google Shape;205;p38" descr="Google Shape;205;p38"/>
          <p:cNvPicPr>
            <a:picLocks noChangeAspect="1"/>
          </p:cNvPicPr>
          <p:nvPr/>
        </p:nvPicPr>
        <p:blipFill>
          <a:blip r:embed="rId2">
            <a:extLst/>
          </a:blip>
          <a:stretch>
            <a:fillRect/>
          </a:stretch>
        </p:blipFill>
        <p:spPr>
          <a:xfrm>
            <a:off x="9680310" y="370404"/>
            <a:ext cx="1475308" cy="487964"/>
          </a:xfrm>
          <a:prstGeom prst="rect">
            <a:avLst/>
          </a:prstGeom>
          <a:ln w="12700">
            <a:miter lim="400000"/>
          </a:ln>
        </p:spPr>
      </p:pic>
      <p:sp>
        <p:nvSpPr>
          <p:cNvPr id="381" name="Google Shape;207;p38"/>
          <p:cNvSpPr/>
          <p:nvPr/>
        </p:nvSpPr>
        <p:spPr>
          <a:xfrm>
            <a:off x="822959" y="6048947"/>
            <a:ext cx="10332002" cy="1"/>
          </a:xfrm>
          <a:prstGeom prst="line">
            <a:avLst/>
          </a:prstGeom>
          <a:ln w="34925">
            <a:solidFill>
              <a:srgbClr val="FFFFFF"/>
            </a:solidFill>
            <a:miter/>
          </a:ln>
        </p:spPr>
        <p:txBody>
          <a:bodyPr lIns="45719" rIns="45719"/>
          <a:lstStyle/>
          <a:p>
            <a:pPr/>
          </a:p>
        </p:txBody>
      </p:sp>
      <p:sp>
        <p:nvSpPr>
          <p:cNvPr id="382" name="Google Shape;208;p38"/>
          <p:cNvSpPr/>
          <p:nvPr/>
        </p:nvSpPr>
        <p:spPr>
          <a:xfrm flipV="1">
            <a:off x="731160" y="987552"/>
            <a:ext cx="10515601" cy="18289"/>
          </a:xfrm>
          <a:prstGeom prst="line">
            <a:avLst/>
          </a:prstGeom>
          <a:ln w="34925">
            <a:solidFill>
              <a:srgbClr val="FFFFFF"/>
            </a:solidFill>
            <a:miter/>
          </a:ln>
        </p:spPr>
        <p:txBody>
          <a:bodyPr lIns="45719" rIns="45719"/>
          <a:lstStyle/>
          <a:p>
            <a:pPr/>
          </a:p>
        </p:txBody>
      </p:sp>
      <p:sp>
        <p:nvSpPr>
          <p:cNvPr id="383" name="Body Level One…"/>
          <p:cNvSpPr txBox="1"/>
          <p:nvPr>
            <p:ph type="body" sz="quarter" idx="1"/>
          </p:nvPr>
        </p:nvSpPr>
        <p:spPr>
          <a:xfrm>
            <a:off x="812257" y="6094024"/>
            <a:ext cx="1724673" cy="457755"/>
          </a:xfrm>
          <a:prstGeom prst="rect">
            <a:avLst/>
          </a:prstGeom>
        </p:spPr>
        <p:txBody>
          <a:bodyPr/>
          <a:lstStyle>
            <a:lvl1pPr marL="228600" indent="0">
              <a:buClrTx/>
              <a:buSzTx/>
              <a:buFontTx/>
              <a:buNone/>
              <a:defRPr sz="900">
                <a:solidFill>
                  <a:srgbClr val="FFFFFF"/>
                </a:solidFill>
                <a:latin typeface="Work Sans"/>
                <a:ea typeface="Work Sans"/>
                <a:cs typeface="Work Sans"/>
                <a:sym typeface="Work Sans"/>
              </a:defRPr>
            </a:lvl1pPr>
            <a:lvl2pPr marL="742950" indent="-171450">
              <a:buClrTx/>
              <a:buSzPts val="900"/>
              <a:buFontTx/>
              <a:buChar char="•"/>
              <a:defRPr sz="900">
                <a:solidFill>
                  <a:srgbClr val="FFFFFF"/>
                </a:solidFill>
                <a:latin typeface="Work Sans"/>
                <a:ea typeface="Work Sans"/>
                <a:cs typeface="Work Sans"/>
                <a:sym typeface="Work Sans"/>
              </a:defRPr>
            </a:lvl2pPr>
            <a:lvl3pPr marL="1234439" indent="-205739">
              <a:buClrTx/>
              <a:buSzPts val="900"/>
              <a:buFontTx/>
              <a:buChar char="•"/>
              <a:defRPr sz="900">
                <a:solidFill>
                  <a:srgbClr val="FFFFFF"/>
                </a:solidFill>
                <a:latin typeface="Work Sans"/>
                <a:ea typeface="Work Sans"/>
                <a:cs typeface="Work Sans"/>
                <a:sym typeface="Work Sans"/>
              </a:defRPr>
            </a:lvl3pPr>
            <a:lvl4pPr marL="1723292" indent="-237392">
              <a:buClrTx/>
              <a:buSzPts val="900"/>
              <a:buFontTx/>
              <a:buChar char="•"/>
              <a:defRPr sz="900">
                <a:solidFill>
                  <a:srgbClr val="FFFFFF"/>
                </a:solidFill>
                <a:latin typeface="Work Sans"/>
                <a:ea typeface="Work Sans"/>
                <a:cs typeface="Work Sans"/>
                <a:sym typeface="Work Sans"/>
              </a:defRPr>
            </a:lvl4pPr>
            <a:lvl5pPr marL="2180492" indent="-237392">
              <a:buClrTx/>
              <a:buSzPts val="900"/>
              <a:buFontTx/>
              <a:buChar char="•"/>
              <a:defRPr sz="9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384" name="Google Shape;211;p39"/>
          <p:cNvSpPr txBox="1"/>
          <p:nvPr>
            <p:ph type="body" sz="quarter" idx="21"/>
          </p:nvPr>
        </p:nvSpPr>
        <p:spPr>
          <a:xfrm>
            <a:off x="9207500" y="6094026"/>
            <a:ext cx="1955800" cy="457589"/>
          </a:xfrm>
          <a:prstGeom prst="rect">
            <a:avLst/>
          </a:prstGeom>
        </p:spPr>
        <p:txBody>
          <a:bodyPr/>
          <a:lstStyle/>
          <a:p>
            <a:pPr marL="228600" indent="0" algn="r">
              <a:buClrTx/>
              <a:buSzTx/>
              <a:buFontTx/>
              <a:buNone/>
              <a:defRPr sz="900">
                <a:solidFill>
                  <a:srgbClr val="FFFFFF"/>
                </a:solidFill>
                <a:latin typeface="Work Sans"/>
                <a:ea typeface="Work Sans"/>
                <a:cs typeface="Work Sans"/>
                <a:sym typeface="Work Sans"/>
              </a:defRPr>
            </a:pPr>
          </a:p>
        </p:txBody>
      </p:sp>
      <p:sp>
        <p:nvSpPr>
          <p:cNvPr id="385" name="Title Text"/>
          <p:cNvSpPr txBox="1"/>
          <p:nvPr>
            <p:ph type="title"/>
          </p:nvPr>
        </p:nvSpPr>
        <p:spPr>
          <a:xfrm>
            <a:off x="731160" y="341026"/>
            <a:ext cx="8711780" cy="519375"/>
          </a:xfrm>
          <a:prstGeom prst="rect">
            <a:avLst/>
          </a:prstGeom>
        </p:spPr>
        <p:txBody>
          <a:bodyPr/>
          <a:lstStyle>
            <a:lvl1pPr>
              <a:buClrTx/>
              <a:buSzTx/>
              <a:buFontTx/>
              <a:buNone/>
              <a:defRPr sz="1900">
                <a:solidFill>
                  <a:srgbClr val="FFFFFF"/>
                </a:solidFill>
                <a:latin typeface="Work Sans"/>
                <a:ea typeface="Work Sans"/>
                <a:cs typeface="Work Sans"/>
                <a:sym typeface="Work Sans"/>
              </a:defRPr>
            </a:lvl1pPr>
          </a:lstStyle>
          <a:p>
            <a:pPr/>
            <a:r>
              <a:t>Title Text</a:t>
            </a:r>
          </a:p>
        </p:txBody>
      </p:sp>
      <p:sp>
        <p:nvSpPr>
          <p:cNvPr id="3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rt ar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3" name="Google Shape;202;p38"/>
          <p:cNvSpPr/>
          <p:nvPr/>
        </p:nvSpPr>
        <p:spPr>
          <a:xfrm>
            <a:off x="0" y="0"/>
            <a:ext cx="12192000" cy="6858000"/>
          </a:xfrm>
          <a:prstGeom prst="rect">
            <a:avLst/>
          </a:prstGeom>
          <a:solidFill>
            <a:srgbClr val="717171">
              <a:alpha val="86666"/>
            </a:srgbClr>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sp>
        <p:nvSpPr>
          <p:cNvPr id="394" name="Google Shape;203;p38"/>
          <p:cNvSpPr/>
          <p:nvPr/>
        </p:nvSpPr>
        <p:spPr>
          <a:xfrm>
            <a:off x="822959" y="6048947"/>
            <a:ext cx="10332002" cy="1"/>
          </a:xfrm>
          <a:prstGeom prst="line">
            <a:avLst/>
          </a:prstGeom>
          <a:ln w="34925">
            <a:solidFill>
              <a:srgbClr val="B5B5B3"/>
            </a:solidFill>
            <a:miter/>
          </a:ln>
        </p:spPr>
        <p:txBody>
          <a:bodyPr lIns="45719" rIns="45719"/>
          <a:lstStyle/>
          <a:p>
            <a:pPr/>
          </a:p>
        </p:txBody>
      </p:sp>
      <p:pic>
        <p:nvPicPr>
          <p:cNvPr id="395" name="Google Shape;205;p38" descr="Google Shape;205;p38"/>
          <p:cNvPicPr>
            <a:picLocks noChangeAspect="1"/>
          </p:cNvPicPr>
          <p:nvPr/>
        </p:nvPicPr>
        <p:blipFill>
          <a:blip r:embed="rId3">
            <a:extLst/>
          </a:blip>
          <a:stretch>
            <a:fillRect/>
          </a:stretch>
        </p:blipFill>
        <p:spPr>
          <a:xfrm>
            <a:off x="9680310" y="370404"/>
            <a:ext cx="1475308" cy="487964"/>
          </a:xfrm>
          <a:prstGeom prst="rect">
            <a:avLst/>
          </a:prstGeom>
          <a:ln w="12700">
            <a:miter lim="400000"/>
          </a:ln>
        </p:spPr>
      </p:pic>
      <p:sp>
        <p:nvSpPr>
          <p:cNvPr id="396" name="Google Shape;207;p38"/>
          <p:cNvSpPr/>
          <p:nvPr/>
        </p:nvSpPr>
        <p:spPr>
          <a:xfrm>
            <a:off x="822959" y="6048947"/>
            <a:ext cx="10332002" cy="1"/>
          </a:xfrm>
          <a:prstGeom prst="line">
            <a:avLst/>
          </a:prstGeom>
          <a:ln w="34925">
            <a:solidFill>
              <a:srgbClr val="FFFFFF"/>
            </a:solidFill>
            <a:miter/>
          </a:ln>
        </p:spPr>
        <p:txBody>
          <a:bodyPr lIns="45719" rIns="45719"/>
          <a:lstStyle/>
          <a:p>
            <a:pPr/>
          </a:p>
        </p:txBody>
      </p:sp>
      <p:sp>
        <p:nvSpPr>
          <p:cNvPr id="397" name="Google Shape;208;p38"/>
          <p:cNvSpPr/>
          <p:nvPr/>
        </p:nvSpPr>
        <p:spPr>
          <a:xfrm flipV="1">
            <a:off x="731160" y="987552"/>
            <a:ext cx="10515601" cy="18289"/>
          </a:xfrm>
          <a:prstGeom prst="line">
            <a:avLst/>
          </a:prstGeom>
          <a:ln w="34925">
            <a:solidFill>
              <a:srgbClr val="FFFFFF"/>
            </a:solidFill>
            <a:miter/>
          </a:ln>
        </p:spPr>
        <p:txBody>
          <a:bodyPr lIns="45719" rIns="45719"/>
          <a:lstStyle/>
          <a:p>
            <a:pPr/>
          </a:p>
        </p:txBody>
      </p:sp>
      <p:sp>
        <p:nvSpPr>
          <p:cNvPr id="398" name="Body Level One…"/>
          <p:cNvSpPr txBox="1"/>
          <p:nvPr>
            <p:ph type="body" sz="quarter" idx="1"/>
          </p:nvPr>
        </p:nvSpPr>
        <p:spPr>
          <a:xfrm>
            <a:off x="812257" y="6094024"/>
            <a:ext cx="1724673" cy="457755"/>
          </a:xfrm>
          <a:prstGeom prst="rect">
            <a:avLst/>
          </a:prstGeom>
        </p:spPr>
        <p:txBody>
          <a:bodyPr/>
          <a:lstStyle>
            <a:lvl1pPr marL="228600" indent="0">
              <a:buClrTx/>
              <a:buSzTx/>
              <a:buFontTx/>
              <a:buNone/>
              <a:defRPr sz="900">
                <a:solidFill>
                  <a:srgbClr val="FFFFFF"/>
                </a:solidFill>
                <a:latin typeface="Work Sans"/>
                <a:ea typeface="Work Sans"/>
                <a:cs typeface="Work Sans"/>
                <a:sym typeface="Work Sans"/>
              </a:defRPr>
            </a:lvl1pPr>
            <a:lvl2pPr marL="742950" indent="-171450">
              <a:buClrTx/>
              <a:buSzPts val="900"/>
              <a:buFontTx/>
              <a:buChar char="•"/>
              <a:defRPr sz="900">
                <a:solidFill>
                  <a:srgbClr val="FFFFFF"/>
                </a:solidFill>
                <a:latin typeface="Work Sans"/>
                <a:ea typeface="Work Sans"/>
                <a:cs typeface="Work Sans"/>
                <a:sym typeface="Work Sans"/>
              </a:defRPr>
            </a:lvl2pPr>
            <a:lvl3pPr marL="1234439" indent="-205739">
              <a:buClrTx/>
              <a:buSzPts val="900"/>
              <a:buFontTx/>
              <a:buChar char="•"/>
              <a:defRPr sz="900">
                <a:solidFill>
                  <a:srgbClr val="FFFFFF"/>
                </a:solidFill>
                <a:latin typeface="Work Sans"/>
                <a:ea typeface="Work Sans"/>
                <a:cs typeface="Work Sans"/>
                <a:sym typeface="Work Sans"/>
              </a:defRPr>
            </a:lvl3pPr>
            <a:lvl4pPr marL="1723292" indent="-237392">
              <a:buClrTx/>
              <a:buSzPts val="900"/>
              <a:buFontTx/>
              <a:buChar char="•"/>
              <a:defRPr sz="900">
                <a:solidFill>
                  <a:srgbClr val="FFFFFF"/>
                </a:solidFill>
                <a:latin typeface="Work Sans"/>
                <a:ea typeface="Work Sans"/>
                <a:cs typeface="Work Sans"/>
                <a:sym typeface="Work Sans"/>
              </a:defRPr>
            </a:lvl4pPr>
            <a:lvl5pPr marL="2180492" indent="-237392">
              <a:buClrTx/>
              <a:buSzPts val="900"/>
              <a:buFontTx/>
              <a:buChar char="•"/>
              <a:defRPr sz="9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399" name="Google Shape;215;p52"/>
          <p:cNvSpPr txBox="1"/>
          <p:nvPr>
            <p:ph type="body" sz="quarter" idx="21"/>
          </p:nvPr>
        </p:nvSpPr>
        <p:spPr>
          <a:xfrm>
            <a:off x="9207500" y="6094026"/>
            <a:ext cx="1955800" cy="457589"/>
          </a:xfrm>
          <a:prstGeom prst="rect">
            <a:avLst/>
          </a:prstGeom>
        </p:spPr>
        <p:txBody>
          <a:bodyPr/>
          <a:lstStyle/>
          <a:p>
            <a:pPr marL="228600" indent="0" algn="r">
              <a:buClrTx/>
              <a:buSzTx/>
              <a:buFontTx/>
              <a:buNone/>
              <a:defRPr sz="900">
                <a:solidFill>
                  <a:srgbClr val="FFFFFF"/>
                </a:solidFill>
                <a:latin typeface="Work Sans"/>
                <a:ea typeface="Work Sans"/>
                <a:cs typeface="Work Sans"/>
                <a:sym typeface="Work Sans"/>
              </a:defRPr>
            </a:pPr>
          </a:p>
        </p:txBody>
      </p:sp>
      <p:sp>
        <p:nvSpPr>
          <p:cNvPr id="400" name="Title Text"/>
          <p:cNvSpPr txBox="1"/>
          <p:nvPr>
            <p:ph type="title"/>
          </p:nvPr>
        </p:nvSpPr>
        <p:spPr>
          <a:xfrm>
            <a:off x="731160" y="341026"/>
            <a:ext cx="8711780" cy="519375"/>
          </a:xfrm>
          <a:prstGeom prst="rect">
            <a:avLst/>
          </a:prstGeom>
        </p:spPr>
        <p:txBody>
          <a:bodyPr/>
          <a:lstStyle>
            <a:lvl1pPr>
              <a:buClrTx/>
              <a:buSzTx/>
              <a:buFontTx/>
              <a:buNone/>
              <a:defRPr sz="1900">
                <a:solidFill>
                  <a:srgbClr val="FFFFFF"/>
                </a:solidFill>
                <a:latin typeface="Work Sans"/>
                <a:ea typeface="Work Sans"/>
                <a:cs typeface="Work Sans"/>
                <a:sym typeface="Work Sans"/>
              </a:defRPr>
            </a:lvl1pPr>
          </a:lstStyle>
          <a:p>
            <a:pPr/>
            <a:r>
              <a:t>Title Text</a:t>
            </a:r>
          </a:p>
        </p:txBody>
      </p:sp>
      <p:sp>
        <p:nvSpPr>
          <p:cNvPr id="4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5-column bullet list">
    <p:spTree>
      <p:nvGrpSpPr>
        <p:cNvPr id="1" name=""/>
        <p:cNvGrpSpPr/>
        <p:nvPr/>
      </p:nvGrpSpPr>
      <p:grpSpPr>
        <a:xfrm>
          <a:off x="0" y="0"/>
          <a:ext cx="0" cy="0"/>
          <a:chOff x="0" y="0"/>
          <a:chExt cx="0" cy="0"/>
        </a:xfrm>
      </p:grpSpPr>
      <p:sp>
        <p:nvSpPr>
          <p:cNvPr id="408" name="Google Shape;202;p38"/>
          <p:cNvSpPr/>
          <p:nvPr/>
        </p:nvSpPr>
        <p:spPr>
          <a:xfrm>
            <a:off x="0" y="0"/>
            <a:ext cx="12192000" cy="6858000"/>
          </a:xfrm>
          <a:prstGeom prst="rect">
            <a:avLst/>
          </a:prstGeom>
          <a:solidFill>
            <a:srgbClr val="717171">
              <a:alpha val="86666"/>
            </a:srgbClr>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sp>
        <p:nvSpPr>
          <p:cNvPr id="409" name="Google Shape;203;p38"/>
          <p:cNvSpPr/>
          <p:nvPr/>
        </p:nvSpPr>
        <p:spPr>
          <a:xfrm>
            <a:off x="822959" y="6048947"/>
            <a:ext cx="10332002" cy="1"/>
          </a:xfrm>
          <a:prstGeom prst="line">
            <a:avLst/>
          </a:prstGeom>
          <a:ln w="34925">
            <a:solidFill>
              <a:srgbClr val="B5B5B3"/>
            </a:solidFill>
            <a:miter/>
          </a:ln>
        </p:spPr>
        <p:txBody>
          <a:bodyPr lIns="45719" rIns="45719"/>
          <a:lstStyle/>
          <a:p>
            <a:pPr/>
          </a:p>
        </p:txBody>
      </p:sp>
      <p:pic>
        <p:nvPicPr>
          <p:cNvPr id="410" name="Google Shape;205;p38" descr="Google Shape;205;p38"/>
          <p:cNvPicPr>
            <a:picLocks noChangeAspect="1"/>
          </p:cNvPicPr>
          <p:nvPr/>
        </p:nvPicPr>
        <p:blipFill>
          <a:blip r:embed="rId2">
            <a:extLst/>
          </a:blip>
          <a:stretch>
            <a:fillRect/>
          </a:stretch>
        </p:blipFill>
        <p:spPr>
          <a:xfrm>
            <a:off x="9680310" y="370404"/>
            <a:ext cx="1475308" cy="487964"/>
          </a:xfrm>
          <a:prstGeom prst="rect">
            <a:avLst/>
          </a:prstGeom>
          <a:ln w="12700">
            <a:miter lim="400000"/>
          </a:ln>
        </p:spPr>
      </p:pic>
      <p:sp>
        <p:nvSpPr>
          <p:cNvPr id="411" name="Google Shape;207;p38"/>
          <p:cNvSpPr/>
          <p:nvPr/>
        </p:nvSpPr>
        <p:spPr>
          <a:xfrm>
            <a:off x="822959" y="6048947"/>
            <a:ext cx="10332002" cy="1"/>
          </a:xfrm>
          <a:prstGeom prst="line">
            <a:avLst/>
          </a:prstGeom>
          <a:ln w="34925">
            <a:solidFill>
              <a:srgbClr val="FFFFFF"/>
            </a:solidFill>
            <a:miter/>
          </a:ln>
        </p:spPr>
        <p:txBody>
          <a:bodyPr lIns="45719" rIns="45719"/>
          <a:lstStyle/>
          <a:p>
            <a:pPr/>
          </a:p>
        </p:txBody>
      </p:sp>
      <p:sp>
        <p:nvSpPr>
          <p:cNvPr id="412" name="Google Shape;208;p38"/>
          <p:cNvSpPr/>
          <p:nvPr/>
        </p:nvSpPr>
        <p:spPr>
          <a:xfrm flipV="1">
            <a:off x="731160" y="987552"/>
            <a:ext cx="10515601" cy="18289"/>
          </a:xfrm>
          <a:prstGeom prst="line">
            <a:avLst/>
          </a:prstGeom>
          <a:ln w="34925">
            <a:solidFill>
              <a:srgbClr val="FFFFFF"/>
            </a:solidFill>
            <a:miter/>
          </a:ln>
        </p:spPr>
        <p:txBody>
          <a:bodyPr lIns="45719" rIns="45719"/>
          <a:lstStyle/>
          <a:p>
            <a:pPr/>
          </a:p>
        </p:txBody>
      </p:sp>
      <p:sp>
        <p:nvSpPr>
          <p:cNvPr id="413" name="Title Text"/>
          <p:cNvSpPr txBox="1"/>
          <p:nvPr>
            <p:ph type="title"/>
          </p:nvPr>
        </p:nvSpPr>
        <p:spPr>
          <a:xfrm>
            <a:off x="731160" y="341026"/>
            <a:ext cx="8746950" cy="519375"/>
          </a:xfrm>
          <a:prstGeom prst="rect">
            <a:avLst/>
          </a:prstGeom>
        </p:spPr>
        <p:txBody>
          <a:bodyPr/>
          <a:lstStyle>
            <a:lvl1pPr>
              <a:buClrTx/>
              <a:buSzTx/>
              <a:buFontTx/>
              <a:buNone/>
              <a:defRPr sz="1900">
                <a:solidFill>
                  <a:srgbClr val="FFFFFF"/>
                </a:solidFill>
                <a:latin typeface="Work Sans"/>
                <a:ea typeface="Work Sans"/>
                <a:cs typeface="Work Sans"/>
                <a:sym typeface="Work Sans"/>
              </a:defRPr>
            </a:lvl1pPr>
          </a:lstStyle>
          <a:p>
            <a:pPr/>
            <a:r>
              <a:t>Title Text</a:t>
            </a:r>
          </a:p>
        </p:txBody>
      </p:sp>
      <p:sp>
        <p:nvSpPr>
          <p:cNvPr id="414" name="Body Level One…"/>
          <p:cNvSpPr txBox="1"/>
          <p:nvPr>
            <p:ph type="body" sz="quarter" idx="1"/>
          </p:nvPr>
        </p:nvSpPr>
        <p:spPr>
          <a:xfrm>
            <a:off x="716494" y="2138570"/>
            <a:ext cx="1892301" cy="3444169"/>
          </a:xfrm>
          <a:prstGeom prst="rect">
            <a:avLst/>
          </a:prstGeom>
        </p:spPr>
        <p:txBody>
          <a:bodyPr/>
          <a:lstStyle>
            <a:lvl1pPr indent="-266700">
              <a:buClr>
                <a:srgbClr val="000000"/>
              </a:buClr>
              <a:buSzPts val="600"/>
              <a:buChar char="•"/>
              <a:defRPr sz="600">
                <a:latin typeface="Work Sans"/>
                <a:ea typeface="Work Sans"/>
                <a:cs typeface="Work Sans"/>
                <a:sym typeface="Work Sans"/>
              </a:defRPr>
            </a:lvl1pPr>
            <a:lvl2pPr marL="874939" indent="-236764">
              <a:buClr>
                <a:srgbClr val="000000"/>
              </a:buClr>
              <a:buSzPts val="600"/>
              <a:buChar char="•"/>
              <a:defRPr sz="600">
                <a:latin typeface="Work Sans"/>
                <a:ea typeface="Work Sans"/>
                <a:cs typeface="Work Sans"/>
                <a:sym typeface="Work Sans"/>
              </a:defRPr>
            </a:lvl2pPr>
            <a:lvl3pPr marL="1332139" indent="-236764">
              <a:buClr>
                <a:srgbClr val="000000"/>
              </a:buClr>
              <a:buSzPts val="600"/>
              <a:buChar char="•"/>
              <a:defRPr sz="600">
                <a:latin typeface="Work Sans"/>
                <a:ea typeface="Work Sans"/>
                <a:cs typeface="Work Sans"/>
                <a:sym typeface="Work Sans"/>
              </a:defRPr>
            </a:lvl3pPr>
            <a:lvl4pPr marL="1789339" indent="-236764">
              <a:buClr>
                <a:srgbClr val="000000"/>
              </a:buClr>
              <a:buSzPts val="600"/>
              <a:buChar char="•"/>
              <a:defRPr sz="600">
                <a:latin typeface="Work Sans"/>
                <a:ea typeface="Work Sans"/>
                <a:cs typeface="Work Sans"/>
                <a:sym typeface="Work Sans"/>
              </a:defRPr>
            </a:lvl4pPr>
            <a:lvl5pPr marL="2246539" indent="-236764">
              <a:buClr>
                <a:srgbClr val="000000"/>
              </a:buClr>
              <a:buSzPts val="600"/>
              <a:buChar char="•"/>
              <a:defRPr sz="6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415" name="Google Shape;220;p53"/>
          <p:cNvSpPr txBox="1"/>
          <p:nvPr>
            <p:ph type="body" sz="quarter" idx="21"/>
          </p:nvPr>
        </p:nvSpPr>
        <p:spPr>
          <a:xfrm>
            <a:off x="2952218" y="2138570"/>
            <a:ext cx="1892301" cy="3444169"/>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416" name="Google Shape;221;p53"/>
          <p:cNvSpPr txBox="1"/>
          <p:nvPr>
            <p:ph type="body" sz="quarter" idx="22"/>
          </p:nvPr>
        </p:nvSpPr>
        <p:spPr>
          <a:xfrm>
            <a:off x="5187941" y="2138570"/>
            <a:ext cx="1892301" cy="3444169"/>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417" name="Google Shape;222;p53"/>
          <p:cNvSpPr txBox="1"/>
          <p:nvPr>
            <p:ph type="body" sz="quarter" idx="23"/>
          </p:nvPr>
        </p:nvSpPr>
        <p:spPr>
          <a:xfrm>
            <a:off x="7414238" y="2138570"/>
            <a:ext cx="1892301" cy="3444169"/>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418" name="Google Shape;223;p53"/>
          <p:cNvSpPr txBox="1"/>
          <p:nvPr>
            <p:ph type="body" sz="quarter" idx="24"/>
          </p:nvPr>
        </p:nvSpPr>
        <p:spPr>
          <a:xfrm>
            <a:off x="9640534" y="2138570"/>
            <a:ext cx="1892301" cy="3444169"/>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419" name="Google Shape;224;p53"/>
          <p:cNvSpPr txBox="1"/>
          <p:nvPr>
            <p:ph type="body" sz="quarter" idx="25"/>
          </p:nvPr>
        </p:nvSpPr>
        <p:spPr>
          <a:xfrm>
            <a:off x="733426" y="1432118"/>
            <a:ext cx="1490664" cy="441516"/>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420" name="Google Shape;225;p53"/>
          <p:cNvSpPr txBox="1"/>
          <p:nvPr>
            <p:ph type="body" sz="quarter" idx="26"/>
          </p:nvPr>
        </p:nvSpPr>
        <p:spPr>
          <a:xfrm>
            <a:off x="2952218" y="1432118"/>
            <a:ext cx="1490664" cy="450729"/>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421" name="Google Shape;226;p53"/>
          <p:cNvSpPr txBox="1"/>
          <p:nvPr>
            <p:ph type="body" sz="quarter" idx="27"/>
          </p:nvPr>
        </p:nvSpPr>
        <p:spPr>
          <a:xfrm>
            <a:off x="5171009" y="1432118"/>
            <a:ext cx="1490664" cy="450729"/>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422" name="Google Shape;227;p53"/>
          <p:cNvSpPr txBox="1"/>
          <p:nvPr>
            <p:ph type="body" sz="quarter" idx="28"/>
          </p:nvPr>
        </p:nvSpPr>
        <p:spPr>
          <a:xfrm>
            <a:off x="7392658" y="1432118"/>
            <a:ext cx="1490664" cy="450729"/>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423" name="Google Shape;228;p53"/>
          <p:cNvSpPr txBox="1"/>
          <p:nvPr>
            <p:ph type="body" sz="quarter" idx="29"/>
          </p:nvPr>
        </p:nvSpPr>
        <p:spPr>
          <a:xfrm>
            <a:off x="9614304" y="1432118"/>
            <a:ext cx="1490664" cy="450729"/>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424" name="Google Shape;229;p53"/>
          <p:cNvSpPr/>
          <p:nvPr/>
        </p:nvSpPr>
        <p:spPr>
          <a:xfrm>
            <a:off x="804804" y="1958700"/>
            <a:ext cx="1272621" cy="1"/>
          </a:xfrm>
          <a:prstGeom prst="line">
            <a:avLst/>
          </a:prstGeom>
          <a:ln w="31750">
            <a:solidFill>
              <a:srgbClr val="C4C4C4"/>
            </a:solidFill>
            <a:miter/>
            <a:tailEnd type="triangle"/>
          </a:ln>
        </p:spPr>
        <p:txBody>
          <a:bodyPr lIns="45719" rIns="45719"/>
          <a:lstStyle/>
          <a:p>
            <a:pPr/>
          </a:p>
        </p:txBody>
      </p:sp>
      <p:sp>
        <p:nvSpPr>
          <p:cNvPr id="425" name="Google Shape;230;p53"/>
          <p:cNvSpPr/>
          <p:nvPr/>
        </p:nvSpPr>
        <p:spPr>
          <a:xfrm>
            <a:off x="3036198" y="1971738"/>
            <a:ext cx="1272621" cy="1"/>
          </a:xfrm>
          <a:prstGeom prst="line">
            <a:avLst/>
          </a:prstGeom>
          <a:ln w="31750">
            <a:solidFill>
              <a:srgbClr val="8F8F8F"/>
            </a:solidFill>
            <a:miter/>
            <a:tailEnd type="triangle"/>
          </a:ln>
        </p:spPr>
        <p:txBody>
          <a:bodyPr lIns="45719" rIns="45719"/>
          <a:lstStyle/>
          <a:p>
            <a:pPr/>
          </a:p>
        </p:txBody>
      </p:sp>
      <p:sp>
        <p:nvSpPr>
          <p:cNvPr id="426" name="Google Shape;231;p53"/>
          <p:cNvSpPr/>
          <p:nvPr/>
        </p:nvSpPr>
        <p:spPr>
          <a:xfrm>
            <a:off x="5279309" y="1966097"/>
            <a:ext cx="1272620" cy="1"/>
          </a:xfrm>
          <a:prstGeom prst="line">
            <a:avLst/>
          </a:prstGeom>
          <a:ln w="31750">
            <a:solidFill>
              <a:srgbClr val="3D3D3D"/>
            </a:solidFill>
            <a:miter/>
            <a:tailEnd type="triangle"/>
          </a:ln>
        </p:spPr>
        <p:txBody>
          <a:bodyPr lIns="45719" rIns="45719"/>
          <a:lstStyle/>
          <a:p>
            <a:pPr/>
          </a:p>
        </p:txBody>
      </p:sp>
      <p:sp>
        <p:nvSpPr>
          <p:cNvPr id="427" name="Google Shape;232;p53"/>
          <p:cNvSpPr/>
          <p:nvPr/>
        </p:nvSpPr>
        <p:spPr>
          <a:xfrm>
            <a:off x="7501676" y="1966858"/>
            <a:ext cx="1272621" cy="1"/>
          </a:xfrm>
          <a:prstGeom prst="line">
            <a:avLst/>
          </a:prstGeom>
          <a:ln w="31750">
            <a:solidFill>
              <a:srgbClr val="7B3C6C"/>
            </a:solidFill>
            <a:miter/>
            <a:tailEnd type="triangle"/>
          </a:ln>
        </p:spPr>
        <p:txBody>
          <a:bodyPr lIns="45719" rIns="45719"/>
          <a:lstStyle/>
          <a:p>
            <a:pPr/>
          </a:p>
        </p:txBody>
      </p:sp>
      <p:sp>
        <p:nvSpPr>
          <p:cNvPr id="428" name="Google Shape;233;p53"/>
          <p:cNvSpPr/>
          <p:nvPr/>
        </p:nvSpPr>
        <p:spPr>
          <a:xfrm>
            <a:off x="9723325" y="1961216"/>
            <a:ext cx="1272620" cy="1"/>
          </a:xfrm>
          <a:prstGeom prst="line">
            <a:avLst/>
          </a:prstGeom>
          <a:ln w="31750">
            <a:solidFill>
              <a:srgbClr val="D7783D"/>
            </a:solidFill>
            <a:miter/>
            <a:tailEnd type="triangle"/>
          </a:ln>
        </p:spPr>
        <p:txBody>
          <a:bodyPr lIns="45719" rIns="45719"/>
          <a:lstStyle/>
          <a:p>
            <a:pPr/>
          </a:p>
        </p:txBody>
      </p:sp>
      <p:sp>
        <p:nvSpPr>
          <p:cNvPr id="429" name="Google Shape;234;p53"/>
          <p:cNvSpPr txBox="1"/>
          <p:nvPr>
            <p:ph type="body" sz="quarter" idx="30"/>
          </p:nvPr>
        </p:nvSpPr>
        <p:spPr>
          <a:xfrm>
            <a:off x="812257" y="6094024"/>
            <a:ext cx="1724673" cy="457755"/>
          </a:xfrm>
          <a:prstGeom prst="rect">
            <a:avLst/>
          </a:prstGeom>
        </p:spPr>
        <p:txBody>
          <a:bodyPr/>
          <a:lstStyle/>
          <a:p>
            <a:pPr marL="228600" indent="0">
              <a:buClrTx/>
              <a:buSzTx/>
              <a:buFontTx/>
              <a:buNone/>
              <a:defRPr sz="900">
                <a:latin typeface="Work Sans"/>
                <a:ea typeface="Work Sans"/>
                <a:cs typeface="Work Sans"/>
                <a:sym typeface="Work Sans"/>
              </a:defRPr>
            </a:pPr>
          </a:p>
        </p:txBody>
      </p:sp>
      <p:sp>
        <p:nvSpPr>
          <p:cNvPr id="430" name="Google Shape;235;p53"/>
          <p:cNvSpPr txBox="1"/>
          <p:nvPr>
            <p:ph type="body" sz="quarter" idx="31"/>
          </p:nvPr>
        </p:nvSpPr>
        <p:spPr>
          <a:xfrm>
            <a:off x="9207500" y="6094026"/>
            <a:ext cx="1955800" cy="457589"/>
          </a:xfrm>
          <a:prstGeom prst="rect">
            <a:avLst/>
          </a:prstGeom>
        </p:spPr>
        <p:txBody>
          <a:bodyPr/>
          <a:lstStyle/>
          <a:p>
            <a:pPr marL="228600" indent="0" algn="r">
              <a:buClrTx/>
              <a:buSzTx/>
              <a:buFontTx/>
              <a:buNone/>
              <a:defRPr sz="900">
                <a:latin typeface="Work Sans"/>
                <a:ea typeface="Work Sans"/>
                <a:cs typeface="Work Sans"/>
                <a:sym typeface="Work Sans"/>
              </a:defRPr>
            </a:pPr>
          </a:p>
        </p:txBody>
      </p:sp>
      <p:sp>
        <p:nvSpPr>
          <p:cNvPr id="4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2-column bullet list">
    <p:spTree>
      <p:nvGrpSpPr>
        <p:cNvPr id="1" name=""/>
        <p:cNvGrpSpPr/>
        <p:nvPr/>
      </p:nvGrpSpPr>
      <p:grpSpPr>
        <a:xfrm>
          <a:off x="0" y="0"/>
          <a:ext cx="0" cy="0"/>
          <a:chOff x="0" y="0"/>
          <a:chExt cx="0" cy="0"/>
        </a:xfrm>
      </p:grpSpPr>
      <p:sp>
        <p:nvSpPr>
          <p:cNvPr id="42" name="Body Level One…"/>
          <p:cNvSpPr txBox="1"/>
          <p:nvPr>
            <p:ph type="body" sz="quarter" idx="1"/>
          </p:nvPr>
        </p:nvSpPr>
        <p:spPr>
          <a:xfrm>
            <a:off x="1216152" y="1930019"/>
            <a:ext cx="4254301" cy="3547502"/>
          </a:xfrm>
          <a:prstGeom prst="rect">
            <a:avLst/>
          </a:prstGeom>
        </p:spPr>
        <p:txBody>
          <a:bodyPr/>
          <a:lstStyle>
            <a:lvl1pPr indent="-323850">
              <a:buClr>
                <a:srgbClr val="000000"/>
              </a:buClr>
              <a:buSzPts val="1500"/>
              <a:defRPr sz="1500"/>
            </a:lvl1pPr>
            <a:lvl2pPr marL="938892" indent="-367392">
              <a:buClr>
                <a:srgbClr val="000000"/>
              </a:buClr>
              <a:buSzPts val="1500"/>
              <a:defRPr sz="1500"/>
            </a:lvl2pPr>
            <a:lvl3pPr marL="1396092" indent="-367392">
              <a:buClr>
                <a:srgbClr val="000000"/>
              </a:buClr>
              <a:buSzPts val="1500"/>
              <a:defRPr sz="1500"/>
            </a:lvl3pPr>
            <a:lvl4pPr marL="1853292" indent="-367392">
              <a:buClr>
                <a:srgbClr val="000000"/>
              </a:buClr>
              <a:buSzPts val="1500"/>
              <a:defRPr sz="1500"/>
            </a:lvl4pPr>
            <a:lvl5pPr marL="2310492" indent="-367392">
              <a:buClr>
                <a:srgbClr val="000000"/>
              </a:buClr>
              <a:buSzPts val="1500"/>
              <a:defRPr sz="1500"/>
            </a:lvl5pPr>
          </a:lstStyle>
          <a:p>
            <a:pPr/>
            <a:r>
              <a:t>Body Level One</a:t>
            </a:r>
          </a:p>
          <a:p>
            <a:pPr lvl="1"/>
            <a:r>
              <a:t>Body Level Two</a:t>
            </a:r>
          </a:p>
          <a:p>
            <a:pPr lvl="2"/>
            <a:r>
              <a:t>Body Level Three</a:t>
            </a:r>
          </a:p>
          <a:p>
            <a:pPr lvl="3"/>
            <a:r>
              <a:t>Body Level Four</a:t>
            </a:r>
          </a:p>
          <a:p>
            <a:pPr lvl="4"/>
            <a:r>
              <a:t>Body Level Five</a:t>
            </a:r>
          </a:p>
        </p:txBody>
      </p:sp>
      <p:sp>
        <p:nvSpPr>
          <p:cNvPr id="43" name="Google Shape;27;gbdd943f6a2_0_268"/>
          <p:cNvSpPr txBox="1"/>
          <p:nvPr>
            <p:ph type="body" sz="quarter" idx="21"/>
          </p:nvPr>
        </p:nvSpPr>
        <p:spPr>
          <a:xfrm>
            <a:off x="1215709" y="1416748"/>
            <a:ext cx="4254601" cy="512701"/>
          </a:xfrm>
          <a:prstGeom prst="rect">
            <a:avLst/>
          </a:prstGeom>
        </p:spPr>
        <p:txBody>
          <a:bodyPr/>
          <a:lstStyle/>
          <a:p>
            <a:pPr>
              <a:buClr>
                <a:srgbClr val="CA4E00"/>
              </a:buClr>
              <a:buSzPts val="1800"/>
              <a:defRPr sz="1800">
                <a:solidFill>
                  <a:srgbClr val="CA4E00"/>
                </a:solidFill>
                <a:latin typeface="Work Sans"/>
                <a:ea typeface="Work Sans"/>
                <a:cs typeface="Work Sans"/>
                <a:sym typeface="Work Sans"/>
              </a:defRPr>
            </a:pPr>
          </a:p>
        </p:txBody>
      </p:sp>
      <p:sp>
        <p:nvSpPr>
          <p:cNvPr id="44" name="Google Shape;28;gbdd943f6a2_0_268"/>
          <p:cNvSpPr txBox="1"/>
          <p:nvPr>
            <p:ph type="body" sz="quarter" idx="22"/>
          </p:nvPr>
        </p:nvSpPr>
        <p:spPr>
          <a:xfrm>
            <a:off x="6672071" y="1930020"/>
            <a:ext cx="4254301" cy="3547500"/>
          </a:xfrm>
          <a:prstGeom prst="rect">
            <a:avLst/>
          </a:prstGeom>
        </p:spPr>
        <p:txBody>
          <a:bodyPr/>
          <a:lstStyle/>
          <a:p>
            <a:pPr indent="-323850">
              <a:buClr>
                <a:srgbClr val="000000"/>
              </a:buClr>
              <a:buSzPts val="1500"/>
              <a:defRPr sz="1500"/>
            </a:pPr>
          </a:p>
        </p:txBody>
      </p:sp>
      <p:sp>
        <p:nvSpPr>
          <p:cNvPr id="45" name="Google Shape;29;gbdd943f6a2_0_268"/>
          <p:cNvSpPr txBox="1"/>
          <p:nvPr>
            <p:ph type="body" sz="quarter" idx="23"/>
          </p:nvPr>
        </p:nvSpPr>
        <p:spPr>
          <a:xfrm>
            <a:off x="6671629" y="1416748"/>
            <a:ext cx="4254601" cy="512701"/>
          </a:xfrm>
          <a:prstGeom prst="rect">
            <a:avLst/>
          </a:prstGeom>
        </p:spPr>
        <p:txBody>
          <a:bodyPr/>
          <a:lstStyle/>
          <a:p>
            <a:pPr>
              <a:buClr>
                <a:srgbClr val="CA4E00"/>
              </a:buClr>
              <a:buSzPts val="1800"/>
              <a:defRPr sz="1800">
                <a:solidFill>
                  <a:srgbClr val="CA4E00"/>
                </a:solidFill>
                <a:latin typeface="Work Sans"/>
                <a:ea typeface="Work Sans"/>
                <a:cs typeface="Work Sans"/>
                <a:sym typeface="Work Sans"/>
              </a:defRPr>
            </a:pPr>
          </a:p>
        </p:txBody>
      </p:sp>
      <p:sp>
        <p:nvSpPr>
          <p:cNvPr id="46" name="Google Shape;30;gbdd943f6a2_0_268"/>
          <p:cNvSpPr txBox="1"/>
          <p:nvPr>
            <p:ph type="body" sz="quarter" idx="24"/>
          </p:nvPr>
        </p:nvSpPr>
        <p:spPr>
          <a:xfrm>
            <a:off x="812257" y="6094024"/>
            <a:ext cx="1724701" cy="457801"/>
          </a:xfrm>
          <a:prstGeom prst="rect">
            <a:avLst/>
          </a:prstGeom>
        </p:spPr>
        <p:txBody>
          <a:bodyPr/>
          <a:lstStyle/>
          <a:p>
            <a:pPr marL="228600" indent="0">
              <a:buClrTx/>
              <a:buSzTx/>
              <a:buFontTx/>
              <a:buNone/>
              <a:defRPr sz="900">
                <a:latin typeface="Work Sans"/>
                <a:ea typeface="Work Sans"/>
                <a:cs typeface="Work Sans"/>
                <a:sym typeface="Work Sans"/>
              </a:defRPr>
            </a:pPr>
          </a:p>
        </p:txBody>
      </p:sp>
      <p:sp>
        <p:nvSpPr>
          <p:cNvPr id="47" name="Google Shape;31;gbdd943f6a2_0_268"/>
          <p:cNvSpPr txBox="1"/>
          <p:nvPr>
            <p:ph type="body" sz="quarter" idx="25"/>
          </p:nvPr>
        </p:nvSpPr>
        <p:spPr>
          <a:xfrm>
            <a:off x="9207500" y="6094026"/>
            <a:ext cx="1955701" cy="457500"/>
          </a:xfrm>
          <a:prstGeom prst="rect">
            <a:avLst/>
          </a:prstGeom>
        </p:spPr>
        <p:txBody>
          <a:bodyPr/>
          <a:lstStyle/>
          <a:p>
            <a:pPr marL="228600" indent="0" algn="r">
              <a:buClrTx/>
              <a:buSzTx/>
              <a:buFontTx/>
              <a:buNone/>
              <a:defRPr sz="900"/>
            </a:pPr>
          </a:p>
        </p:txBody>
      </p:sp>
      <p:sp>
        <p:nvSpPr>
          <p:cNvPr id="48" name="Title Text"/>
          <p:cNvSpPr txBox="1"/>
          <p:nvPr>
            <p:ph type="title"/>
          </p:nvPr>
        </p:nvSpPr>
        <p:spPr>
          <a:xfrm>
            <a:off x="731160" y="341026"/>
            <a:ext cx="8746802" cy="519300"/>
          </a:xfrm>
          <a:prstGeom prst="rect">
            <a:avLst/>
          </a:prstGeom>
        </p:spPr>
        <p:txBody>
          <a:bodyPr/>
          <a:lstStyle>
            <a:lvl1pPr>
              <a:buFont typeface="Helvetica"/>
            </a:lvl1p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
    <p:spTree>
      <p:nvGrpSpPr>
        <p:cNvPr id="1" name=""/>
        <p:cNvGrpSpPr/>
        <p:nvPr/>
      </p:nvGrpSpPr>
      <p:grpSpPr>
        <a:xfrm>
          <a:off x="0" y="0"/>
          <a:ext cx="0" cy="0"/>
          <a:chOff x="0" y="0"/>
          <a:chExt cx="0" cy="0"/>
        </a:xfrm>
      </p:grpSpPr>
      <p:sp>
        <p:nvSpPr>
          <p:cNvPr id="438" name="Google Shape;237;gbdd943f6a2_0_66"/>
          <p:cNvSpPr/>
          <p:nvPr/>
        </p:nvSpPr>
        <p:spPr>
          <a:xfrm>
            <a:off x="822959" y="6048947"/>
            <a:ext cx="10332002" cy="1"/>
          </a:xfrm>
          <a:prstGeom prst="line">
            <a:avLst/>
          </a:prstGeom>
          <a:ln w="34925">
            <a:solidFill>
              <a:srgbClr val="B5B5B3"/>
            </a:solidFill>
            <a:miter/>
          </a:ln>
        </p:spPr>
        <p:txBody>
          <a:bodyPr lIns="45719" rIns="45719"/>
          <a:lstStyle/>
          <a:p>
            <a:pPr/>
          </a:p>
        </p:txBody>
      </p:sp>
      <p:sp>
        <p:nvSpPr>
          <p:cNvPr id="439" name="Google Shape;238;gbdd943f6a2_0_66"/>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440" name="Google Shape;241;gbdd943f6a2_0_66" descr="Google Shape;241;gbdd943f6a2_0_66"/>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441" name="Body Level One…"/>
          <p:cNvSpPr txBox="1"/>
          <p:nvPr>
            <p:ph type="body" sz="half" idx="1"/>
          </p:nvPr>
        </p:nvSpPr>
        <p:spPr>
          <a:xfrm>
            <a:off x="1216152" y="2048891"/>
            <a:ext cx="9180601" cy="3547502"/>
          </a:xfrm>
          <a:prstGeom prst="rect">
            <a:avLst/>
          </a:prstGeom>
        </p:spPr>
        <p:txBody>
          <a:bodyPr/>
          <a:lstStyle>
            <a:lvl1pPr marL="228600" indent="0">
              <a:spcBef>
                <a:spcPts val="1000"/>
              </a:spcBef>
              <a:buClrTx/>
              <a:buSzTx/>
              <a:buFontTx/>
              <a:buNone/>
              <a:defRPr sz="2000">
                <a:latin typeface="Source Sans Pro"/>
                <a:ea typeface="Source Sans Pro"/>
                <a:cs typeface="Source Sans Pro"/>
                <a:sym typeface="Source Sans Pro"/>
              </a:defRPr>
            </a:lvl1pPr>
            <a:lvl2pPr marL="857250" indent="-285750">
              <a:spcBef>
                <a:spcPts val="1000"/>
              </a:spcBef>
              <a:buClrTx/>
              <a:buSzPts val="2000"/>
              <a:buFontTx/>
              <a:buChar char="•"/>
              <a:defRPr sz="2000">
                <a:latin typeface="Source Sans Pro"/>
                <a:ea typeface="Source Sans Pro"/>
                <a:cs typeface="Source Sans Pro"/>
                <a:sym typeface="Source Sans Pro"/>
              </a:defRPr>
            </a:lvl2pPr>
            <a:lvl3pPr>
              <a:spcBef>
                <a:spcPts val="1000"/>
              </a:spcBef>
              <a:buClrTx/>
              <a:buSzPts val="2000"/>
              <a:buFontTx/>
              <a:buChar char="•"/>
              <a:defRPr sz="2000">
                <a:latin typeface="Source Sans Pro"/>
                <a:ea typeface="Source Sans Pro"/>
                <a:cs typeface="Source Sans Pro"/>
                <a:sym typeface="Source Sans Pro"/>
              </a:defRPr>
            </a:lvl3pPr>
            <a:lvl4pPr marL="1866900" indent="-381000">
              <a:spcBef>
                <a:spcPts val="1000"/>
              </a:spcBef>
              <a:buClrTx/>
              <a:buSzPts val="2000"/>
              <a:buFontTx/>
              <a:buChar char="•"/>
              <a:defRPr sz="2000">
                <a:latin typeface="Source Sans Pro"/>
                <a:ea typeface="Source Sans Pro"/>
                <a:cs typeface="Source Sans Pro"/>
                <a:sym typeface="Source Sans Pro"/>
              </a:defRPr>
            </a:lvl4pPr>
            <a:lvl5pPr marL="2324100" indent="-381000">
              <a:spcBef>
                <a:spcPts val="1000"/>
              </a:spcBef>
              <a:buClrTx/>
              <a:buSzPts val="2000"/>
              <a:buFontTx/>
              <a:buChar char="•"/>
              <a:defRPr sz="2000">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442" name="Google Shape;244;gbdd943f6a2_0_72"/>
          <p:cNvSpPr txBox="1"/>
          <p:nvPr>
            <p:ph type="body" sz="quarter" idx="21"/>
          </p:nvPr>
        </p:nvSpPr>
        <p:spPr>
          <a:xfrm>
            <a:off x="1215707" y="1416748"/>
            <a:ext cx="9180902" cy="512701"/>
          </a:xfrm>
          <a:prstGeom prst="rect">
            <a:avLst/>
          </a:prstGeom>
        </p:spPr>
        <p:txBody>
          <a:bodyPr/>
          <a:lstStyle/>
          <a:p>
            <a:pPr indent="-381000">
              <a:spcBef>
                <a:spcPts val="1000"/>
              </a:spcBef>
              <a:buClr>
                <a:srgbClr val="00425B"/>
              </a:buClr>
              <a:buSzPts val="2400"/>
              <a:buChar char="•"/>
              <a:defRPr b="1" sz="2400">
                <a:solidFill>
                  <a:srgbClr val="00425B"/>
                </a:solidFill>
                <a:latin typeface="Source Sans Pro"/>
                <a:ea typeface="Source Sans Pro"/>
                <a:cs typeface="Source Sans Pro"/>
                <a:sym typeface="Source Sans Pro"/>
              </a:defRPr>
            </a:pPr>
          </a:p>
        </p:txBody>
      </p:sp>
      <p:sp>
        <p:nvSpPr>
          <p:cNvPr id="443" name="Title Text"/>
          <p:cNvSpPr txBox="1"/>
          <p:nvPr>
            <p:ph type="title"/>
          </p:nvPr>
        </p:nvSpPr>
        <p:spPr>
          <a:xfrm>
            <a:off x="731160" y="341024"/>
            <a:ext cx="8746801" cy="519300"/>
          </a:xfrm>
          <a:prstGeom prst="rect">
            <a:avLst/>
          </a:prstGeom>
        </p:spPr>
        <p:txBody>
          <a:bodyPr/>
          <a:lstStyle>
            <a:lvl1pPr>
              <a:buClrTx/>
              <a:buSzTx/>
              <a:buFontTx/>
              <a:buNone/>
              <a:defRPr b="1" sz="2600">
                <a:solidFill>
                  <a:srgbClr val="6F2871"/>
                </a:solidFill>
                <a:latin typeface="Source Sans Pro"/>
                <a:ea typeface="Source Sans Pro"/>
                <a:cs typeface="Source Sans Pro"/>
                <a:sym typeface="Source Sans Pro"/>
              </a:defRPr>
            </a:lvl1pPr>
          </a:lstStyle>
          <a:p>
            <a:pPr/>
            <a:r>
              <a:t>Title Text</a:t>
            </a:r>
          </a:p>
        </p:txBody>
      </p:sp>
      <p:sp>
        <p:nvSpPr>
          <p:cNvPr id="4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photo">
    <p:spTree>
      <p:nvGrpSpPr>
        <p:cNvPr id="1" name=""/>
        <p:cNvGrpSpPr/>
        <p:nvPr/>
      </p:nvGrpSpPr>
      <p:grpSpPr>
        <a:xfrm>
          <a:off x="0" y="0"/>
          <a:ext cx="0" cy="0"/>
          <a:chOff x="0" y="0"/>
          <a:chExt cx="0" cy="0"/>
        </a:xfrm>
      </p:grpSpPr>
      <p:sp>
        <p:nvSpPr>
          <p:cNvPr id="451" name="Google Shape;237;gbdd943f6a2_0_66"/>
          <p:cNvSpPr/>
          <p:nvPr/>
        </p:nvSpPr>
        <p:spPr>
          <a:xfrm>
            <a:off x="822959" y="6048947"/>
            <a:ext cx="10332002" cy="1"/>
          </a:xfrm>
          <a:prstGeom prst="line">
            <a:avLst/>
          </a:prstGeom>
          <a:ln w="34925">
            <a:solidFill>
              <a:srgbClr val="B5B5B3"/>
            </a:solidFill>
            <a:miter/>
          </a:ln>
        </p:spPr>
        <p:txBody>
          <a:bodyPr lIns="45719" rIns="45719"/>
          <a:lstStyle/>
          <a:p>
            <a:pPr/>
          </a:p>
        </p:txBody>
      </p:sp>
      <p:sp>
        <p:nvSpPr>
          <p:cNvPr id="452" name="Google Shape;238;gbdd943f6a2_0_66"/>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453" name="Google Shape;241;gbdd943f6a2_0_66" descr="Google Shape;241;gbdd943f6a2_0_66"/>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454" name="Body Level One…"/>
          <p:cNvSpPr txBox="1"/>
          <p:nvPr>
            <p:ph type="body" sz="half" idx="1"/>
          </p:nvPr>
        </p:nvSpPr>
        <p:spPr>
          <a:xfrm>
            <a:off x="1216152" y="2048891"/>
            <a:ext cx="5568601" cy="3547502"/>
          </a:xfrm>
          <a:prstGeom prst="rect">
            <a:avLst/>
          </a:prstGeom>
        </p:spPr>
        <p:txBody>
          <a:bodyPr/>
          <a:lstStyle>
            <a:lvl1pPr marL="228600" indent="0">
              <a:spcBef>
                <a:spcPts val="1000"/>
              </a:spcBef>
              <a:buClrTx/>
              <a:buSzTx/>
              <a:buFontTx/>
              <a:buNone/>
              <a:defRPr sz="2000">
                <a:latin typeface="Source Sans Pro"/>
                <a:ea typeface="Source Sans Pro"/>
                <a:cs typeface="Source Sans Pro"/>
                <a:sym typeface="Source Sans Pro"/>
              </a:defRPr>
            </a:lvl1pPr>
            <a:lvl2pPr marL="857250" indent="-285750">
              <a:spcBef>
                <a:spcPts val="1000"/>
              </a:spcBef>
              <a:buClrTx/>
              <a:buSzPts val="2000"/>
              <a:buFontTx/>
              <a:buChar char="•"/>
              <a:defRPr sz="2000">
                <a:latin typeface="Source Sans Pro"/>
                <a:ea typeface="Source Sans Pro"/>
                <a:cs typeface="Source Sans Pro"/>
                <a:sym typeface="Source Sans Pro"/>
              </a:defRPr>
            </a:lvl2pPr>
            <a:lvl3pPr>
              <a:spcBef>
                <a:spcPts val="1000"/>
              </a:spcBef>
              <a:buClrTx/>
              <a:buSzPts val="2000"/>
              <a:buFontTx/>
              <a:buChar char="•"/>
              <a:defRPr sz="2000">
                <a:latin typeface="Source Sans Pro"/>
                <a:ea typeface="Source Sans Pro"/>
                <a:cs typeface="Source Sans Pro"/>
                <a:sym typeface="Source Sans Pro"/>
              </a:defRPr>
            </a:lvl3pPr>
            <a:lvl4pPr marL="1866900" indent="-381000">
              <a:spcBef>
                <a:spcPts val="1000"/>
              </a:spcBef>
              <a:buClrTx/>
              <a:buSzPts val="2000"/>
              <a:buFontTx/>
              <a:buChar char="•"/>
              <a:defRPr sz="2000">
                <a:latin typeface="Source Sans Pro"/>
                <a:ea typeface="Source Sans Pro"/>
                <a:cs typeface="Source Sans Pro"/>
                <a:sym typeface="Source Sans Pro"/>
              </a:defRPr>
            </a:lvl4pPr>
            <a:lvl5pPr marL="2324100" indent="-381000">
              <a:spcBef>
                <a:spcPts val="1000"/>
              </a:spcBef>
              <a:buClrTx/>
              <a:buSzPts val="2000"/>
              <a:buFontTx/>
              <a:buChar char="•"/>
              <a:defRPr sz="2000">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455" name="Google Shape;248;gbdd943f6a2_0_76"/>
          <p:cNvSpPr txBox="1"/>
          <p:nvPr>
            <p:ph type="body" sz="quarter" idx="21"/>
          </p:nvPr>
        </p:nvSpPr>
        <p:spPr>
          <a:xfrm>
            <a:off x="1215707" y="1416748"/>
            <a:ext cx="5569201" cy="512701"/>
          </a:xfrm>
          <a:prstGeom prst="rect">
            <a:avLst/>
          </a:prstGeom>
        </p:spPr>
        <p:txBody>
          <a:bodyPr/>
          <a:lstStyle/>
          <a:p>
            <a:pPr indent="-381000">
              <a:spcBef>
                <a:spcPts val="1000"/>
              </a:spcBef>
              <a:buClr>
                <a:srgbClr val="00425B"/>
              </a:buClr>
              <a:buSzPts val="2400"/>
              <a:buChar char="•"/>
              <a:defRPr b="1" sz="2400">
                <a:solidFill>
                  <a:srgbClr val="00425B"/>
                </a:solidFill>
                <a:latin typeface="Source Sans Pro"/>
                <a:ea typeface="Source Sans Pro"/>
                <a:cs typeface="Source Sans Pro"/>
                <a:sym typeface="Source Sans Pro"/>
              </a:defRPr>
            </a:pPr>
          </a:p>
        </p:txBody>
      </p:sp>
      <p:sp>
        <p:nvSpPr>
          <p:cNvPr id="456" name="Title Text"/>
          <p:cNvSpPr txBox="1"/>
          <p:nvPr>
            <p:ph type="title"/>
          </p:nvPr>
        </p:nvSpPr>
        <p:spPr>
          <a:xfrm>
            <a:off x="731160" y="341024"/>
            <a:ext cx="8746801" cy="519300"/>
          </a:xfrm>
          <a:prstGeom prst="rect">
            <a:avLst/>
          </a:prstGeom>
        </p:spPr>
        <p:txBody>
          <a:bodyPr/>
          <a:lstStyle>
            <a:lvl1pPr>
              <a:buClrTx/>
              <a:buSzTx/>
              <a:buFontTx/>
              <a:buNone/>
              <a:defRPr b="1" sz="2600">
                <a:solidFill>
                  <a:srgbClr val="6F2871"/>
                </a:solidFill>
                <a:latin typeface="Source Sans Pro"/>
                <a:ea typeface="Source Sans Pro"/>
                <a:cs typeface="Source Sans Pro"/>
                <a:sym typeface="Source Sans Pro"/>
              </a:defRPr>
            </a:lvl1pPr>
          </a:lstStyle>
          <a:p>
            <a:pPr/>
            <a:r>
              <a:t>Title Text</a:t>
            </a:r>
          </a:p>
        </p:txBody>
      </p:sp>
      <p:pic>
        <p:nvPicPr>
          <p:cNvPr id="457" name="Google Shape;250;gbdd943f6a2_0_76" descr="Google Shape;250;gbdd943f6a2_0_76"/>
          <p:cNvPicPr>
            <a:picLocks noChangeAspect="1"/>
          </p:cNvPicPr>
          <p:nvPr/>
        </p:nvPicPr>
        <p:blipFill>
          <a:blip r:embed="rId3">
            <a:extLst/>
          </a:blip>
          <a:srcRect l="15445" t="5144" r="25238" b="5527"/>
          <a:stretch>
            <a:fillRect/>
          </a:stretch>
        </p:blipFill>
        <p:spPr>
          <a:xfrm>
            <a:off x="7056912" y="1416749"/>
            <a:ext cx="4156520" cy="4179697"/>
          </a:xfrm>
          <a:prstGeom prst="rect">
            <a:avLst/>
          </a:prstGeom>
          <a:ln w="12700">
            <a:miter lim="400000"/>
          </a:ln>
        </p:spPr>
      </p:pic>
      <p:sp>
        <p:nvSpPr>
          <p:cNvPr id="4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2-column bullet list">
    <p:spTree>
      <p:nvGrpSpPr>
        <p:cNvPr id="1" name=""/>
        <p:cNvGrpSpPr/>
        <p:nvPr/>
      </p:nvGrpSpPr>
      <p:grpSpPr>
        <a:xfrm>
          <a:off x="0" y="0"/>
          <a:ext cx="0" cy="0"/>
          <a:chOff x="0" y="0"/>
          <a:chExt cx="0" cy="0"/>
        </a:xfrm>
      </p:grpSpPr>
      <p:sp>
        <p:nvSpPr>
          <p:cNvPr id="465" name="Google Shape;237;gbdd943f6a2_0_66"/>
          <p:cNvSpPr/>
          <p:nvPr/>
        </p:nvSpPr>
        <p:spPr>
          <a:xfrm>
            <a:off x="822959" y="6048947"/>
            <a:ext cx="10332002" cy="1"/>
          </a:xfrm>
          <a:prstGeom prst="line">
            <a:avLst/>
          </a:prstGeom>
          <a:ln w="34925">
            <a:solidFill>
              <a:srgbClr val="B5B5B3"/>
            </a:solidFill>
            <a:miter/>
          </a:ln>
        </p:spPr>
        <p:txBody>
          <a:bodyPr lIns="45719" rIns="45719"/>
          <a:lstStyle/>
          <a:p>
            <a:pPr/>
          </a:p>
        </p:txBody>
      </p:sp>
      <p:sp>
        <p:nvSpPr>
          <p:cNvPr id="466" name="Google Shape;238;gbdd943f6a2_0_66"/>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467" name="Google Shape;241;gbdd943f6a2_0_66" descr="Google Shape;241;gbdd943f6a2_0_66"/>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468" name="Body Level One…"/>
          <p:cNvSpPr txBox="1"/>
          <p:nvPr>
            <p:ph type="body" sz="quarter" idx="1"/>
          </p:nvPr>
        </p:nvSpPr>
        <p:spPr>
          <a:xfrm>
            <a:off x="1216152" y="1930019"/>
            <a:ext cx="4254301" cy="3547502"/>
          </a:xfrm>
          <a:prstGeom prst="rect">
            <a:avLst/>
          </a:prstGeom>
        </p:spPr>
        <p:txBody>
          <a:bodyPr/>
          <a:lstStyle>
            <a:lvl1pPr indent="-355600">
              <a:spcBef>
                <a:spcPts val="1000"/>
              </a:spcBef>
              <a:buClr>
                <a:srgbClr val="000000"/>
              </a:buClr>
              <a:buSzPts val="2000"/>
              <a:buChar char="•"/>
              <a:defRPr sz="2000">
                <a:latin typeface="Source Sans Pro"/>
                <a:ea typeface="Source Sans Pro"/>
                <a:cs typeface="Source Sans Pro"/>
                <a:sym typeface="Source Sans Pro"/>
              </a:defRPr>
            </a:lvl1pPr>
            <a:lvl2pPr marL="857250" indent="-285750">
              <a:spcBef>
                <a:spcPts val="1000"/>
              </a:spcBef>
              <a:buClr>
                <a:srgbClr val="000000"/>
              </a:buClr>
              <a:buSzPts val="2000"/>
              <a:buChar char="•"/>
              <a:defRPr sz="2000">
                <a:latin typeface="Source Sans Pro"/>
                <a:ea typeface="Source Sans Pro"/>
                <a:cs typeface="Source Sans Pro"/>
                <a:sym typeface="Source Sans Pro"/>
              </a:defRPr>
            </a:lvl2pPr>
            <a:lvl3pPr>
              <a:spcBef>
                <a:spcPts val="1000"/>
              </a:spcBef>
              <a:buClr>
                <a:srgbClr val="000000"/>
              </a:buClr>
              <a:buSzPts val="2000"/>
              <a:buChar char="•"/>
              <a:defRPr sz="2000">
                <a:latin typeface="Source Sans Pro"/>
                <a:ea typeface="Source Sans Pro"/>
                <a:cs typeface="Source Sans Pro"/>
                <a:sym typeface="Source Sans Pro"/>
              </a:defRPr>
            </a:lvl3pPr>
            <a:lvl4pPr marL="1866900" indent="-381000">
              <a:spcBef>
                <a:spcPts val="1000"/>
              </a:spcBef>
              <a:buClr>
                <a:srgbClr val="000000"/>
              </a:buClr>
              <a:buSzPts val="2000"/>
              <a:buChar char="•"/>
              <a:defRPr sz="2000">
                <a:latin typeface="Source Sans Pro"/>
                <a:ea typeface="Source Sans Pro"/>
                <a:cs typeface="Source Sans Pro"/>
                <a:sym typeface="Source Sans Pro"/>
              </a:defRPr>
            </a:lvl4pPr>
            <a:lvl5pPr marL="2324100" indent="-381000">
              <a:spcBef>
                <a:spcPts val="1000"/>
              </a:spcBef>
              <a:buClr>
                <a:srgbClr val="000000"/>
              </a:buClr>
              <a:buSzPts val="2000"/>
              <a:buChar char="•"/>
              <a:defRPr sz="2000">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469" name="Google Shape;253;gbdd943f6a2_0_81"/>
          <p:cNvSpPr txBox="1"/>
          <p:nvPr>
            <p:ph type="body" sz="quarter" idx="21"/>
          </p:nvPr>
        </p:nvSpPr>
        <p:spPr>
          <a:xfrm>
            <a:off x="1215707" y="1416748"/>
            <a:ext cx="4254601" cy="512701"/>
          </a:xfrm>
          <a:prstGeom prst="rect">
            <a:avLst/>
          </a:prstGeom>
        </p:spPr>
        <p:txBody>
          <a:bodyPr/>
          <a:lstStyle/>
          <a:p>
            <a:pPr indent="-381000">
              <a:spcBef>
                <a:spcPts val="1000"/>
              </a:spcBef>
              <a:buClr>
                <a:srgbClr val="00425B"/>
              </a:buClr>
              <a:buSzPts val="2400"/>
              <a:buChar char="•"/>
              <a:defRPr b="1" sz="2400">
                <a:solidFill>
                  <a:srgbClr val="00425B"/>
                </a:solidFill>
                <a:latin typeface="Source Sans Pro"/>
                <a:ea typeface="Source Sans Pro"/>
                <a:cs typeface="Source Sans Pro"/>
                <a:sym typeface="Source Sans Pro"/>
              </a:defRPr>
            </a:pPr>
          </a:p>
        </p:txBody>
      </p:sp>
      <p:sp>
        <p:nvSpPr>
          <p:cNvPr id="470" name="Google Shape;254;gbdd943f6a2_0_81"/>
          <p:cNvSpPr txBox="1"/>
          <p:nvPr>
            <p:ph type="body" sz="quarter" idx="22"/>
          </p:nvPr>
        </p:nvSpPr>
        <p:spPr>
          <a:xfrm>
            <a:off x="6672071" y="1930020"/>
            <a:ext cx="4254301" cy="3547500"/>
          </a:xfrm>
          <a:prstGeom prst="rect">
            <a:avLst/>
          </a:prstGeom>
        </p:spPr>
        <p:txBody>
          <a:bodyPr/>
          <a:lstStyle/>
          <a:p>
            <a:pPr indent="-355600">
              <a:spcBef>
                <a:spcPts val="1000"/>
              </a:spcBef>
              <a:buClr>
                <a:srgbClr val="000000"/>
              </a:buClr>
              <a:buSzPts val="2000"/>
              <a:buChar char="•"/>
              <a:defRPr sz="2000">
                <a:latin typeface="Source Sans Pro"/>
                <a:ea typeface="Source Sans Pro"/>
                <a:cs typeface="Source Sans Pro"/>
                <a:sym typeface="Source Sans Pro"/>
              </a:defRPr>
            </a:pPr>
          </a:p>
        </p:txBody>
      </p:sp>
      <p:sp>
        <p:nvSpPr>
          <p:cNvPr id="471" name="Google Shape;255;gbdd943f6a2_0_81"/>
          <p:cNvSpPr txBox="1"/>
          <p:nvPr>
            <p:ph type="body" sz="quarter" idx="23"/>
          </p:nvPr>
        </p:nvSpPr>
        <p:spPr>
          <a:xfrm>
            <a:off x="6671627" y="1416748"/>
            <a:ext cx="4254601" cy="512701"/>
          </a:xfrm>
          <a:prstGeom prst="rect">
            <a:avLst/>
          </a:prstGeom>
        </p:spPr>
        <p:txBody>
          <a:bodyPr/>
          <a:lstStyle/>
          <a:p>
            <a:pPr indent="-381000">
              <a:spcBef>
                <a:spcPts val="1000"/>
              </a:spcBef>
              <a:buClr>
                <a:srgbClr val="00425B"/>
              </a:buClr>
              <a:buSzPts val="2400"/>
              <a:buChar char="•"/>
              <a:defRPr b="1" sz="2400">
                <a:solidFill>
                  <a:srgbClr val="00425B"/>
                </a:solidFill>
                <a:latin typeface="Source Sans Pro"/>
                <a:ea typeface="Source Sans Pro"/>
                <a:cs typeface="Source Sans Pro"/>
                <a:sym typeface="Source Sans Pro"/>
              </a:defRPr>
            </a:pPr>
          </a:p>
        </p:txBody>
      </p:sp>
      <p:sp>
        <p:nvSpPr>
          <p:cNvPr id="472" name="Google Shape;256;gbdd943f6a2_0_81"/>
          <p:cNvSpPr txBox="1"/>
          <p:nvPr>
            <p:ph type="body" sz="quarter" idx="24"/>
          </p:nvPr>
        </p:nvSpPr>
        <p:spPr>
          <a:xfrm>
            <a:off x="812257" y="6094024"/>
            <a:ext cx="1724700" cy="457801"/>
          </a:xfrm>
          <a:prstGeom prst="rect">
            <a:avLst/>
          </a:prstGeom>
        </p:spPr>
        <p:txBody>
          <a:bodyPr/>
          <a:lstStyle/>
          <a:p>
            <a:pPr marL="228600" indent="0">
              <a:spcBef>
                <a:spcPts val="1000"/>
              </a:spcBef>
              <a:buClrTx/>
              <a:buSzTx/>
              <a:buFontTx/>
              <a:buNone/>
              <a:defRPr sz="1200">
                <a:latin typeface="Work Sans"/>
                <a:ea typeface="Work Sans"/>
                <a:cs typeface="Work Sans"/>
                <a:sym typeface="Work Sans"/>
              </a:defRPr>
            </a:pPr>
          </a:p>
        </p:txBody>
      </p:sp>
      <p:sp>
        <p:nvSpPr>
          <p:cNvPr id="473" name="Google Shape;257;gbdd943f6a2_0_81"/>
          <p:cNvSpPr txBox="1"/>
          <p:nvPr>
            <p:ph type="body" sz="quarter" idx="25"/>
          </p:nvPr>
        </p:nvSpPr>
        <p:spPr>
          <a:xfrm>
            <a:off x="9207500" y="6094024"/>
            <a:ext cx="1955701" cy="457500"/>
          </a:xfrm>
          <a:prstGeom prst="rect">
            <a:avLst/>
          </a:prstGeom>
        </p:spPr>
        <p:txBody>
          <a:bodyPr/>
          <a:lstStyle/>
          <a:p>
            <a:pPr marL="228600" indent="0" algn="r">
              <a:spcBef>
                <a:spcPts val="1000"/>
              </a:spcBef>
              <a:buClrTx/>
              <a:buSzTx/>
              <a:buFontTx/>
              <a:buNone/>
              <a:defRPr sz="1200">
                <a:latin typeface="Source Sans Pro"/>
                <a:ea typeface="Source Sans Pro"/>
                <a:cs typeface="Source Sans Pro"/>
                <a:sym typeface="Source Sans Pro"/>
              </a:defRPr>
            </a:pPr>
          </a:p>
        </p:txBody>
      </p:sp>
      <p:sp>
        <p:nvSpPr>
          <p:cNvPr id="474" name="Title Text"/>
          <p:cNvSpPr txBox="1"/>
          <p:nvPr>
            <p:ph type="title"/>
          </p:nvPr>
        </p:nvSpPr>
        <p:spPr>
          <a:xfrm>
            <a:off x="731160" y="341024"/>
            <a:ext cx="8746801" cy="519300"/>
          </a:xfrm>
          <a:prstGeom prst="rect">
            <a:avLst/>
          </a:prstGeom>
        </p:spPr>
        <p:txBody>
          <a:bodyPr/>
          <a:lstStyle>
            <a:lvl1pPr>
              <a:buClrTx/>
              <a:buSzTx/>
              <a:buFontTx/>
              <a:buNone/>
              <a:defRPr b="1" sz="2600">
                <a:solidFill>
                  <a:srgbClr val="6F2871"/>
                </a:solidFill>
                <a:latin typeface="Source Sans Pro"/>
                <a:ea typeface="Source Sans Pro"/>
                <a:cs typeface="Source Sans Pro"/>
                <a:sym typeface="Source Sans Pro"/>
              </a:defRPr>
            </a:lvl1pPr>
          </a:lstStyle>
          <a:p>
            <a:pPr/>
            <a:r>
              <a:t>Title Text</a:t>
            </a:r>
          </a:p>
        </p:txBody>
      </p:sp>
      <p:sp>
        <p:nvSpPr>
          <p:cNvPr id="4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bullet list">
    <p:spTree>
      <p:nvGrpSpPr>
        <p:cNvPr id="1" name=""/>
        <p:cNvGrpSpPr/>
        <p:nvPr/>
      </p:nvGrpSpPr>
      <p:grpSpPr>
        <a:xfrm>
          <a:off x="0" y="0"/>
          <a:ext cx="0" cy="0"/>
          <a:chOff x="0" y="0"/>
          <a:chExt cx="0" cy="0"/>
        </a:xfrm>
      </p:grpSpPr>
      <p:sp>
        <p:nvSpPr>
          <p:cNvPr id="482" name="Google Shape;237;gbdd943f6a2_0_66"/>
          <p:cNvSpPr/>
          <p:nvPr/>
        </p:nvSpPr>
        <p:spPr>
          <a:xfrm>
            <a:off x="822959" y="6048947"/>
            <a:ext cx="10332002" cy="1"/>
          </a:xfrm>
          <a:prstGeom prst="line">
            <a:avLst/>
          </a:prstGeom>
          <a:ln w="34925">
            <a:solidFill>
              <a:srgbClr val="B5B5B3"/>
            </a:solidFill>
            <a:miter/>
          </a:ln>
        </p:spPr>
        <p:txBody>
          <a:bodyPr lIns="45719" rIns="45719"/>
          <a:lstStyle/>
          <a:p>
            <a:pPr/>
          </a:p>
        </p:txBody>
      </p:sp>
      <p:sp>
        <p:nvSpPr>
          <p:cNvPr id="483" name="Google Shape;238;gbdd943f6a2_0_66"/>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484" name="Google Shape;241;gbdd943f6a2_0_66" descr="Google Shape;241;gbdd943f6a2_0_66"/>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485" name="Body Level One…"/>
          <p:cNvSpPr txBox="1"/>
          <p:nvPr>
            <p:ph type="body" sz="half" idx="1"/>
          </p:nvPr>
        </p:nvSpPr>
        <p:spPr>
          <a:xfrm>
            <a:off x="1216152" y="2048891"/>
            <a:ext cx="9180601" cy="3547502"/>
          </a:xfrm>
          <a:prstGeom prst="rect">
            <a:avLst/>
          </a:prstGeom>
        </p:spPr>
        <p:txBody>
          <a:bodyPr/>
          <a:lstStyle>
            <a:lvl1pPr indent="-355600">
              <a:spcBef>
                <a:spcPts val="1000"/>
              </a:spcBef>
              <a:buClr>
                <a:srgbClr val="000000"/>
              </a:buClr>
              <a:buSzPts val="2000"/>
              <a:buChar char="•"/>
              <a:defRPr sz="2000">
                <a:latin typeface="Source Sans Pro"/>
                <a:ea typeface="Source Sans Pro"/>
                <a:cs typeface="Source Sans Pro"/>
                <a:sym typeface="Source Sans Pro"/>
              </a:defRPr>
            </a:lvl1pPr>
            <a:lvl2pPr marL="857250" indent="-285750">
              <a:spcBef>
                <a:spcPts val="1000"/>
              </a:spcBef>
              <a:buClr>
                <a:srgbClr val="000000"/>
              </a:buClr>
              <a:buSzPts val="2000"/>
              <a:buChar char="•"/>
              <a:defRPr sz="2000">
                <a:latin typeface="Source Sans Pro"/>
                <a:ea typeface="Source Sans Pro"/>
                <a:cs typeface="Source Sans Pro"/>
                <a:sym typeface="Source Sans Pro"/>
              </a:defRPr>
            </a:lvl2pPr>
            <a:lvl3pPr>
              <a:spcBef>
                <a:spcPts val="1000"/>
              </a:spcBef>
              <a:buClr>
                <a:srgbClr val="000000"/>
              </a:buClr>
              <a:buSzPts val="2000"/>
              <a:buChar char="•"/>
              <a:defRPr sz="2000">
                <a:latin typeface="Source Sans Pro"/>
                <a:ea typeface="Source Sans Pro"/>
                <a:cs typeface="Source Sans Pro"/>
                <a:sym typeface="Source Sans Pro"/>
              </a:defRPr>
            </a:lvl3pPr>
            <a:lvl4pPr marL="1866900" indent="-381000">
              <a:spcBef>
                <a:spcPts val="1000"/>
              </a:spcBef>
              <a:buClr>
                <a:srgbClr val="000000"/>
              </a:buClr>
              <a:buSzPts val="2000"/>
              <a:buChar char="•"/>
              <a:defRPr sz="2000">
                <a:latin typeface="Source Sans Pro"/>
                <a:ea typeface="Source Sans Pro"/>
                <a:cs typeface="Source Sans Pro"/>
                <a:sym typeface="Source Sans Pro"/>
              </a:defRPr>
            </a:lvl4pPr>
            <a:lvl5pPr marL="2324100" indent="-381000">
              <a:spcBef>
                <a:spcPts val="1000"/>
              </a:spcBef>
              <a:buClr>
                <a:srgbClr val="000000"/>
              </a:buClr>
              <a:buSzPts val="2000"/>
              <a:buChar char="•"/>
              <a:defRPr sz="2000">
                <a:latin typeface="Source Sans Pro"/>
                <a:ea typeface="Source Sans Pro"/>
                <a:cs typeface="Source Sans Pro"/>
                <a:sym typeface="Source Sans Pro"/>
              </a:defRPr>
            </a:lvl5pPr>
          </a:lstStyle>
          <a:p>
            <a:pPr/>
            <a:r>
              <a:t>Body Level One</a:t>
            </a:r>
          </a:p>
          <a:p>
            <a:pPr lvl="1"/>
            <a:r>
              <a:t>Body Level Two</a:t>
            </a:r>
          </a:p>
          <a:p>
            <a:pPr lvl="2"/>
            <a:r>
              <a:t>Body Level Three</a:t>
            </a:r>
          </a:p>
          <a:p>
            <a:pPr lvl="3"/>
            <a:r>
              <a:t>Body Level Four</a:t>
            </a:r>
          </a:p>
          <a:p>
            <a:pPr lvl="4"/>
            <a:r>
              <a:t>Body Level Five</a:t>
            </a:r>
          </a:p>
        </p:txBody>
      </p:sp>
      <p:sp>
        <p:nvSpPr>
          <p:cNvPr id="486" name="Google Shape;261;gbdd943f6a2_0_89"/>
          <p:cNvSpPr txBox="1"/>
          <p:nvPr>
            <p:ph type="body" sz="quarter" idx="21"/>
          </p:nvPr>
        </p:nvSpPr>
        <p:spPr>
          <a:xfrm>
            <a:off x="1215707" y="1416748"/>
            <a:ext cx="9180902" cy="512701"/>
          </a:xfrm>
          <a:prstGeom prst="rect">
            <a:avLst/>
          </a:prstGeom>
        </p:spPr>
        <p:txBody>
          <a:bodyPr/>
          <a:lstStyle/>
          <a:p>
            <a:pPr indent="-381000">
              <a:spcBef>
                <a:spcPts val="1000"/>
              </a:spcBef>
              <a:buClr>
                <a:srgbClr val="00425B"/>
              </a:buClr>
              <a:buSzPts val="2400"/>
              <a:buChar char="•"/>
              <a:defRPr b="1" sz="2400">
                <a:solidFill>
                  <a:srgbClr val="00425B"/>
                </a:solidFill>
                <a:latin typeface="Source Sans Pro"/>
                <a:ea typeface="Source Sans Pro"/>
                <a:cs typeface="Source Sans Pro"/>
                <a:sym typeface="Source Sans Pro"/>
              </a:defRPr>
            </a:pPr>
          </a:p>
        </p:txBody>
      </p:sp>
      <p:sp>
        <p:nvSpPr>
          <p:cNvPr id="487" name="Google Shape;262;gbdd943f6a2_0_89"/>
          <p:cNvSpPr txBox="1"/>
          <p:nvPr>
            <p:ph type="body" sz="quarter" idx="22"/>
          </p:nvPr>
        </p:nvSpPr>
        <p:spPr>
          <a:xfrm>
            <a:off x="812257" y="6094024"/>
            <a:ext cx="1724700" cy="457801"/>
          </a:xfrm>
          <a:prstGeom prst="rect">
            <a:avLst/>
          </a:prstGeom>
        </p:spPr>
        <p:txBody>
          <a:bodyPr/>
          <a:lstStyle/>
          <a:p>
            <a:pPr marL="228600" indent="0">
              <a:spcBef>
                <a:spcPts val="1000"/>
              </a:spcBef>
              <a:buClrTx/>
              <a:buSzTx/>
              <a:buFontTx/>
              <a:buNone/>
              <a:defRPr sz="1200">
                <a:latin typeface="Work Sans"/>
                <a:ea typeface="Work Sans"/>
                <a:cs typeface="Work Sans"/>
                <a:sym typeface="Work Sans"/>
              </a:defRPr>
            </a:pPr>
          </a:p>
        </p:txBody>
      </p:sp>
      <p:sp>
        <p:nvSpPr>
          <p:cNvPr id="488" name="Google Shape;263;gbdd943f6a2_0_89"/>
          <p:cNvSpPr txBox="1"/>
          <p:nvPr>
            <p:ph type="body" sz="quarter" idx="23"/>
          </p:nvPr>
        </p:nvSpPr>
        <p:spPr>
          <a:xfrm>
            <a:off x="9207500" y="6094024"/>
            <a:ext cx="1955701" cy="457500"/>
          </a:xfrm>
          <a:prstGeom prst="rect">
            <a:avLst/>
          </a:prstGeom>
        </p:spPr>
        <p:txBody>
          <a:bodyPr/>
          <a:lstStyle/>
          <a:p>
            <a:pPr marL="228600" indent="0" algn="r">
              <a:spcBef>
                <a:spcPts val="1000"/>
              </a:spcBef>
              <a:buClrTx/>
              <a:buSzTx/>
              <a:buFontTx/>
              <a:buNone/>
              <a:defRPr sz="1200">
                <a:latin typeface="Source Sans Pro"/>
                <a:ea typeface="Source Sans Pro"/>
                <a:cs typeface="Source Sans Pro"/>
                <a:sym typeface="Source Sans Pro"/>
              </a:defRPr>
            </a:pPr>
          </a:p>
        </p:txBody>
      </p:sp>
      <p:sp>
        <p:nvSpPr>
          <p:cNvPr id="489" name="Title Text"/>
          <p:cNvSpPr txBox="1"/>
          <p:nvPr>
            <p:ph type="title"/>
          </p:nvPr>
        </p:nvSpPr>
        <p:spPr>
          <a:xfrm>
            <a:off x="731160" y="341024"/>
            <a:ext cx="8746801" cy="519300"/>
          </a:xfrm>
          <a:prstGeom prst="rect">
            <a:avLst/>
          </a:prstGeom>
        </p:spPr>
        <p:txBody>
          <a:bodyPr/>
          <a:lstStyle>
            <a:lvl1pPr>
              <a:buClrTx/>
              <a:buSzTx/>
              <a:buFontTx/>
              <a:buNone/>
              <a:defRPr b="1" sz="2600">
                <a:solidFill>
                  <a:srgbClr val="6F2871"/>
                </a:solidFill>
                <a:latin typeface="Source Sans Pro"/>
                <a:ea typeface="Source Sans Pro"/>
                <a:cs typeface="Source Sans Pro"/>
                <a:sym typeface="Source Sans Pro"/>
              </a:defRPr>
            </a:lvl1pPr>
          </a:lstStyle>
          <a:p>
            <a:pPr/>
            <a:r>
              <a:t>Title Text</a:t>
            </a:r>
          </a:p>
        </p:txBody>
      </p:sp>
      <p:sp>
        <p:nvSpPr>
          <p:cNvPr id="4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5-column bullet list">
    <p:spTree>
      <p:nvGrpSpPr>
        <p:cNvPr id="1" name=""/>
        <p:cNvGrpSpPr/>
        <p:nvPr/>
      </p:nvGrpSpPr>
      <p:grpSpPr>
        <a:xfrm>
          <a:off x="0" y="0"/>
          <a:ext cx="0" cy="0"/>
          <a:chOff x="0" y="0"/>
          <a:chExt cx="0" cy="0"/>
        </a:xfrm>
      </p:grpSpPr>
      <p:sp>
        <p:nvSpPr>
          <p:cNvPr id="497" name="Google Shape;237;gbdd943f6a2_0_66"/>
          <p:cNvSpPr/>
          <p:nvPr/>
        </p:nvSpPr>
        <p:spPr>
          <a:xfrm>
            <a:off x="822959" y="6048947"/>
            <a:ext cx="10332002" cy="1"/>
          </a:xfrm>
          <a:prstGeom prst="line">
            <a:avLst/>
          </a:prstGeom>
          <a:ln w="34925">
            <a:solidFill>
              <a:srgbClr val="B5B5B3"/>
            </a:solidFill>
            <a:miter/>
          </a:ln>
        </p:spPr>
        <p:txBody>
          <a:bodyPr lIns="45719" rIns="45719"/>
          <a:lstStyle/>
          <a:p>
            <a:pPr/>
          </a:p>
        </p:txBody>
      </p:sp>
      <p:sp>
        <p:nvSpPr>
          <p:cNvPr id="498" name="Google Shape;238;gbdd943f6a2_0_66"/>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499" name="Google Shape;241;gbdd943f6a2_0_66" descr="Google Shape;241;gbdd943f6a2_0_66"/>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500" name="Title Text"/>
          <p:cNvSpPr txBox="1"/>
          <p:nvPr>
            <p:ph type="title"/>
          </p:nvPr>
        </p:nvSpPr>
        <p:spPr>
          <a:xfrm>
            <a:off x="731160" y="341024"/>
            <a:ext cx="8746801" cy="519300"/>
          </a:xfrm>
          <a:prstGeom prst="rect">
            <a:avLst/>
          </a:prstGeom>
        </p:spPr>
        <p:txBody>
          <a:bodyPr/>
          <a:lstStyle>
            <a:lvl1pPr>
              <a:buClrTx/>
              <a:buSzTx/>
              <a:buFontTx/>
              <a:buNone/>
              <a:defRPr b="1" sz="2600">
                <a:solidFill>
                  <a:srgbClr val="6F2871"/>
                </a:solidFill>
                <a:latin typeface="Source Sans Pro"/>
                <a:ea typeface="Source Sans Pro"/>
                <a:cs typeface="Source Sans Pro"/>
                <a:sym typeface="Source Sans Pro"/>
              </a:defRPr>
            </a:lvl1pPr>
          </a:lstStyle>
          <a:p>
            <a:pPr/>
            <a:r>
              <a:t>Title Text</a:t>
            </a:r>
          </a:p>
        </p:txBody>
      </p:sp>
      <p:sp>
        <p:nvSpPr>
          <p:cNvPr id="501" name="Body Level One…"/>
          <p:cNvSpPr txBox="1"/>
          <p:nvPr>
            <p:ph type="body" sz="quarter" idx="1"/>
          </p:nvPr>
        </p:nvSpPr>
        <p:spPr>
          <a:xfrm>
            <a:off x="716492" y="2138567"/>
            <a:ext cx="1892401" cy="3444301"/>
          </a:xfrm>
          <a:prstGeom prst="rect">
            <a:avLst/>
          </a:prstGeom>
        </p:spPr>
        <p:txBody>
          <a:bodyPr/>
          <a:lstStyle>
            <a:lvl1pPr indent="-279400">
              <a:spcBef>
                <a:spcPts val="1000"/>
              </a:spcBef>
              <a:buClr>
                <a:srgbClr val="000000"/>
              </a:buClr>
              <a:buSzPts val="800"/>
              <a:buChar char="•"/>
              <a:defRPr sz="800">
                <a:latin typeface="Work Sans"/>
                <a:ea typeface="Work Sans"/>
                <a:cs typeface="Work Sans"/>
                <a:sym typeface="Work Sans"/>
              </a:defRPr>
            </a:lvl1pPr>
            <a:lvl2pPr marL="855980" indent="-233680">
              <a:spcBef>
                <a:spcPts val="1000"/>
              </a:spcBef>
              <a:buClr>
                <a:srgbClr val="000000"/>
              </a:buClr>
              <a:buSzPts val="800"/>
              <a:buChar char="•"/>
              <a:defRPr sz="800">
                <a:latin typeface="Work Sans"/>
                <a:ea typeface="Work Sans"/>
                <a:cs typeface="Work Sans"/>
                <a:sym typeface="Work Sans"/>
              </a:defRPr>
            </a:lvl2pPr>
            <a:lvl3pPr marL="1313180" indent="-233680">
              <a:spcBef>
                <a:spcPts val="1000"/>
              </a:spcBef>
              <a:buClr>
                <a:srgbClr val="000000"/>
              </a:buClr>
              <a:buSzPts val="800"/>
              <a:buChar char="•"/>
              <a:defRPr sz="800">
                <a:latin typeface="Work Sans"/>
                <a:ea typeface="Work Sans"/>
                <a:cs typeface="Work Sans"/>
                <a:sym typeface="Work Sans"/>
              </a:defRPr>
            </a:lvl3pPr>
            <a:lvl4pPr marL="1770379" indent="-233679">
              <a:spcBef>
                <a:spcPts val="1000"/>
              </a:spcBef>
              <a:buClr>
                <a:srgbClr val="000000"/>
              </a:buClr>
              <a:buSzPts val="800"/>
              <a:buChar char="•"/>
              <a:defRPr sz="800">
                <a:latin typeface="Work Sans"/>
                <a:ea typeface="Work Sans"/>
                <a:cs typeface="Work Sans"/>
                <a:sym typeface="Work Sans"/>
              </a:defRPr>
            </a:lvl4pPr>
            <a:lvl5pPr marL="2227579" indent="-233679">
              <a:spcBef>
                <a:spcPts val="1000"/>
              </a:spcBef>
              <a:buClr>
                <a:srgbClr val="000000"/>
              </a:buClr>
              <a:buSzPts val="800"/>
              <a:buChar char="•"/>
              <a:defRPr sz="8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502" name="Google Shape;268;gbdd943f6a2_0_95"/>
          <p:cNvSpPr txBox="1"/>
          <p:nvPr>
            <p:ph type="body" sz="quarter" idx="21"/>
          </p:nvPr>
        </p:nvSpPr>
        <p:spPr>
          <a:xfrm>
            <a:off x="2952217" y="2138567"/>
            <a:ext cx="1892401" cy="3444300"/>
          </a:xfrm>
          <a:prstGeom prst="rect">
            <a:avLst/>
          </a:prstGeom>
        </p:spPr>
        <p:txBody>
          <a:bodyPr/>
          <a:lstStyle/>
          <a:p>
            <a:pPr indent="-279400">
              <a:spcBef>
                <a:spcPts val="1000"/>
              </a:spcBef>
              <a:buClr>
                <a:srgbClr val="000000"/>
              </a:buClr>
              <a:buSzPts val="800"/>
              <a:buChar char="•"/>
              <a:defRPr sz="800">
                <a:latin typeface="Work Sans"/>
                <a:ea typeface="Work Sans"/>
                <a:cs typeface="Work Sans"/>
                <a:sym typeface="Work Sans"/>
              </a:defRPr>
            </a:pPr>
          </a:p>
        </p:txBody>
      </p:sp>
      <p:sp>
        <p:nvSpPr>
          <p:cNvPr id="503" name="Google Shape;269;gbdd943f6a2_0_95"/>
          <p:cNvSpPr txBox="1"/>
          <p:nvPr>
            <p:ph type="body" sz="quarter" idx="22"/>
          </p:nvPr>
        </p:nvSpPr>
        <p:spPr>
          <a:xfrm>
            <a:off x="5187941" y="2138567"/>
            <a:ext cx="1892401" cy="3444300"/>
          </a:xfrm>
          <a:prstGeom prst="rect">
            <a:avLst/>
          </a:prstGeom>
        </p:spPr>
        <p:txBody>
          <a:bodyPr/>
          <a:lstStyle/>
          <a:p>
            <a:pPr indent="-279400">
              <a:spcBef>
                <a:spcPts val="1000"/>
              </a:spcBef>
              <a:buClr>
                <a:srgbClr val="000000"/>
              </a:buClr>
              <a:buSzPts val="800"/>
              <a:buChar char="•"/>
              <a:defRPr sz="800">
                <a:latin typeface="Work Sans"/>
                <a:ea typeface="Work Sans"/>
                <a:cs typeface="Work Sans"/>
                <a:sym typeface="Work Sans"/>
              </a:defRPr>
            </a:pPr>
          </a:p>
        </p:txBody>
      </p:sp>
      <p:sp>
        <p:nvSpPr>
          <p:cNvPr id="504" name="Google Shape;270;gbdd943f6a2_0_95"/>
          <p:cNvSpPr txBox="1"/>
          <p:nvPr>
            <p:ph type="body" sz="quarter" idx="23"/>
          </p:nvPr>
        </p:nvSpPr>
        <p:spPr>
          <a:xfrm>
            <a:off x="7414238" y="2138567"/>
            <a:ext cx="1892401" cy="3444300"/>
          </a:xfrm>
          <a:prstGeom prst="rect">
            <a:avLst/>
          </a:prstGeom>
        </p:spPr>
        <p:txBody>
          <a:bodyPr/>
          <a:lstStyle/>
          <a:p>
            <a:pPr indent="-279400">
              <a:spcBef>
                <a:spcPts val="1000"/>
              </a:spcBef>
              <a:buClr>
                <a:srgbClr val="000000"/>
              </a:buClr>
              <a:buSzPts val="800"/>
              <a:buChar char="•"/>
              <a:defRPr sz="800">
                <a:latin typeface="Work Sans"/>
                <a:ea typeface="Work Sans"/>
                <a:cs typeface="Work Sans"/>
                <a:sym typeface="Work Sans"/>
              </a:defRPr>
            </a:pPr>
          </a:p>
        </p:txBody>
      </p:sp>
      <p:sp>
        <p:nvSpPr>
          <p:cNvPr id="505" name="Google Shape;271;gbdd943f6a2_0_95"/>
          <p:cNvSpPr txBox="1"/>
          <p:nvPr>
            <p:ph type="body" sz="quarter" idx="24"/>
          </p:nvPr>
        </p:nvSpPr>
        <p:spPr>
          <a:xfrm>
            <a:off x="9640534" y="2138567"/>
            <a:ext cx="1892401" cy="3444300"/>
          </a:xfrm>
          <a:prstGeom prst="rect">
            <a:avLst/>
          </a:prstGeom>
        </p:spPr>
        <p:txBody>
          <a:bodyPr/>
          <a:lstStyle/>
          <a:p>
            <a:pPr indent="-279400">
              <a:spcBef>
                <a:spcPts val="1000"/>
              </a:spcBef>
              <a:buClr>
                <a:srgbClr val="000000"/>
              </a:buClr>
              <a:buSzPts val="800"/>
              <a:buChar char="•"/>
              <a:defRPr sz="800">
                <a:latin typeface="Work Sans"/>
                <a:ea typeface="Work Sans"/>
                <a:cs typeface="Work Sans"/>
                <a:sym typeface="Work Sans"/>
              </a:defRPr>
            </a:pPr>
          </a:p>
        </p:txBody>
      </p:sp>
      <p:sp>
        <p:nvSpPr>
          <p:cNvPr id="506" name="Google Shape;272;gbdd943f6a2_0_95"/>
          <p:cNvSpPr txBox="1"/>
          <p:nvPr>
            <p:ph type="body" sz="quarter" idx="25"/>
          </p:nvPr>
        </p:nvSpPr>
        <p:spPr>
          <a:xfrm>
            <a:off x="733425" y="1432115"/>
            <a:ext cx="1490700" cy="441600"/>
          </a:xfrm>
          <a:prstGeom prst="rect">
            <a:avLst/>
          </a:prstGeom>
        </p:spPr>
        <p:txBody>
          <a:bodyPr/>
          <a:lstStyle/>
          <a:p>
            <a:pPr marL="228600" indent="0">
              <a:spcBef>
                <a:spcPts val="1000"/>
              </a:spcBef>
              <a:buClrTx/>
              <a:buSzTx/>
              <a:buFontTx/>
              <a:buNone/>
              <a:defRPr b="1">
                <a:latin typeface="Source Sans Pro"/>
                <a:ea typeface="Source Sans Pro"/>
                <a:cs typeface="Source Sans Pro"/>
                <a:sym typeface="Source Sans Pro"/>
              </a:defRPr>
            </a:pPr>
          </a:p>
        </p:txBody>
      </p:sp>
      <p:sp>
        <p:nvSpPr>
          <p:cNvPr id="507" name="Google Shape;273;gbdd943f6a2_0_95"/>
          <p:cNvSpPr txBox="1"/>
          <p:nvPr>
            <p:ph type="body" sz="quarter" idx="26"/>
          </p:nvPr>
        </p:nvSpPr>
        <p:spPr>
          <a:xfrm>
            <a:off x="2952217" y="1432115"/>
            <a:ext cx="1490701" cy="450601"/>
          </a:xfrm>
          <a:prstGeom prst="rect">
            <a:avLst/>
          </a:prstGeom>
        </p:spPr>
        <p:txBody>
          <a:bodyPr/>
          <a:lstStyle/>
          <a:p>
            <a:pPr marL="228600" indent="0">
              <a:spcBef>
                <a:spcPts val="1000"/>
              </a:spcBef>
              <a:buClrTx/>
              <a:buSzTx/>
              <a:buFontTx/>
              <a:buNone/>
              <a:defRPr b="1">
                <a:latin typeface="Source Sans Pro"/>
                <a:ea typeface="Source Sans Pro"/>
                <a:cs typeface="Source Sans Pro"/>
                <a:sym typeface="Source Sans Pro"/>
              </a:defRPr>
            </a:pPr>
          </a:p>
        </p:txBody>
      </p:sp>
      <p:sp>
        <p:nvSpPr>
          <p:cNvPr id="508" name="Google Shape;274;gbdd943f6a2_0_95"/>
          <p:cNvSpPr txBox="1"/>
          <p:nvPr>
            <p:ph type="body" sz="quarter" idx="27"/>
          </p:nvPr>
        </p:nvSpPr>
        <p:spPr>
          <a:xfrm>
            <a:off x="5171009" y="1432115"/>
            <a:ext cx="1490701" cy="450601"/>
          </a:xfrm>
          <a:prstGeom prst="rect">
            <a:avLst/>
          </a:prstGeom>
        </p:spPr>
        <p:txBody>
          <a:bodyPr/>
          <a:lstStyle/>
          <a:p>
            <a:pPr marL="228600" indent="0">
              <a:spcBef>
                <a:spcPts val="1000"/>
              </a:spcBef>
              <a:buClrTx/>
              <a:buSzTx/>
              <a:buFontTx/>
              <a:buNone/>
              <a:defRPr b="1">
                <a:latin typeface="Source Sans Pro"/>
                <a:ea typeface="Source Sans Pro"/>
                <a:cs typeface="Source Sans Pro"/>
                <a:sym typeface="Source Sans Pro"/>
              </a:defRPr>
            </a:pPr>
          </a:p>
        </p:txBody>
      </p:sp>
      <p:sp>
        <p:nvSpPr>
          <p:cNvPr id="509" name="Google Shape;275;gbdd943f6a2_0_95"/>
          <p:cNvSpPr txBox="1"/>
          <p:nvPr>
            <p:ph type="body" sz="quarter" idx="28"/>
          </p:nvPr>
        </p:nvSpPr>
        <p:spPr>
          <a:xfrm>
            <a:off x="7392655" y="1432115"/>
            <a:ext cx="1490701" cy="450601"/>
          </a:xfrm>
          <a:prstGeom prst="rect">
            <a:avLst/>
          </a:prstGeom>
        </p:spPr>
        <p:txBody>
          <a:bodyPr/>
          <a:lstStyle/>
          <a:p>
            <a:pPr marL="228600" indent="0">
              <a:spcBef>
                <a:spcPts val="1000"/>
              </a:spcBef>
              <a:buClrTx/>
              <a:buSzTx/>
              <a:buFontTx/>
              <a:buNone/>
              <a:defRPr b="1">
                <a:latin typeface="Source Sans Pro"/>
                <a:ea typeface="Source Sans Pro"/>
                <a:cs typeface="Source Sans Pro"/>
                <a:sym typeface="Source Sans Pro"/>
              </a:defRPr>
            </a:pPr>
          </a:p>
        </p:txBody>
      </p:sp>
      <p:sp>
        <p:nvSpPr>
          <p:cNvPr id="510" name="Google Shape;276;gbdd943f6a2_0_95"/>
          <p:cNvSpPr txBox="1"/>
          <p:nvPr>
            <p:ph type="body" sz="quarter" idx="29"/>
          </p:nvPr>
        </p:nvSpPr>
        <p:spPr>
          <a:xfrm>
            <a:off x="9614303" y="1432115"/>
            <a:ext cx="1490701" cy="450601"/>
          </a:xfrm>
          <a:prstGeom prst="rect">
            <a:avLst/>
          </a:prstGeom>
        </p:spPr>
        <p:txBody>
          <a:bodyPr/>
          <a:lstStyle/>
          <a:p>
            <a:pPr marL="228600" indent="0">
              <a:spcBef>
                <a:spcPts val="1000"/>
              </a:spcBef>
              <a:buClrTx/>
              <a:buSzTx/>
              <a:buFontTx/>
              <a:buNone/>
              <a:defRPr b="1">
                <a:latin typeface="Source Sans Pro"/>
                <a:ea typeface="Source Sans Pro"/>
                <a:cs typeface="Source Sans Pro"/>
                <a:sym typeface="Source Sans Pro"/>
              </a:defRPr>
            </a:pPr>
          </a:p>
        </p:txBody>
      </p:sp>
      <p:sp>
        <p:nvSpPr>
          <p:cNvPr id="511" name="Google Shape;277;gbdd943f6a2_0_95"/>
          <p:cNvSpPr/>
          <p:nvPr/>
        </p:nvSpPr>
        <p:spPr>
          <a:xfrm>
            <a:off x="804803" y="1958700"/>
            <a:ext cx="1272602" cy="1"/>
          </a:xfrm>
          <a:prstGeom prst="line">
            <a:avLst/>
          </a:prstGeom>
          <a:ln w="31750">
            <a:solidFill>
              <a:srgbClr val="C4C4C4"/>
            </a:solidFill>
            <a:miter/>
            <a:tailEnd type="triangle"/>
          </a:ln>
        </p:spPr>
        <p:txBody>
          <a:bodyPr lIns="45719" rIns="45719"/>
          <a:lstStyle/>
          <a:p>
            <a:pPr/>
          </a:p>
        </p:txBody>
      </p:sp>
      <p:sp>
        <p:nvSpPr>
          <p:cNvPr id="512" name="Google Shape;278;gbdd943f6a2_0_95"/>
          <p:cNvSpPr/>
          <p:nvPr/>
        </p:nvSpPr>
        <p:spPr>
          <a:xfrm>
            <a:off x="3036198" y="1971738"/>
            <a:ext cx="1272601" cy="1"/>
          </a:xfrm>
          <a:prstGeom prst="line">
            <a:avLst/>
          </a:prstGeom>
          <a:ln w="31750">
            <a:solidFill>
              <a:srgbClr val="8F8F8F"/>
            </a:solidFill>
            <a:miter/>
            <a:tailEnd type="triangle"/>
          </a:ln>
        </p:spPr>
        <p:txBody>
          <a:bodyPr lIns="45719" rIns="45719"/>
          <a:lstStyle/>
          <a:p>
            <a:pPr/>
          </a:p>
        </p:txBody>
      </p:sp>
      <p:sp>
        <p:nvSpPr>
          <p:cNvPr id="513" name="Google Shape;279;gbdd943f6a2_0_95"/>
          <p:cNvSpPr/>
          <p:nvPr/>
        </p:nvSpPr>
        <p:spPr>
          <a:xfrm>
            <a:off x="5279309" y="1966097"/>
            <a:ext cx="1272601" cy="1"/>
          </a:xfrm>
          <a:prstGeom prst="line">
            <a:avLst/>
          </a:prstGeom>
          <a:ln w="31750">
            <a:solidFill>
              <a:srgbClr val="3D3D3D"/>
            </a:solidFill>
            <a:miter/>
            <a:tailEnd type="triangle"/>
          </a:ln>
        </p:spPr>
        <p:txBody>
          <a:bodyPr lIns="45719" rIns="45719"/>
          <a:lstStyle/>
          <a:p>
            <a:pPr/>
          </a:p>
        </p:txBody>
      </p:sp>
      <p:sp>
        <p:nvSpPr>
          <p:cNvPr id="514" name="Google Shape;280;gbdd943f6a2_0_95"/>
          <p:cNvSpPr/>
          <p:nvPr/>
        </p:nvSpPr>
        <p:spPr>
          <a:xfrm>
            <a:off x="7501676" y="1966858"/>
            <a:ext cx="1272602" cy="1"/>
          </a:xfrm>
          <a:prstGeom prst="line">
            <a:avLst/>
          </a:prstGeom>
          <a:ln w="31750">
            <a:solidFill>
              <a:srgbClr val="7B3C6C"/>
            </a:solidFill>
            <a:miter/>
            <a:tailEnd type="triangle"/>
          </a:ln>
        </p:spPr>
        <p:txBody>
          <a:bodyPr lIns="45719" rIns="45719"/>
          <a:lstStyle/>
          <a:p>
            <a:pPr/>
          </a:p>
        </p:txBody>
      </p:sp>
      <p:sp>
        <p:nvSpPr>
          <p:cNvPr id="515" name="Google Shape;281;gbdd943f6a2_0_95"/>
          <p:cNvSpPr/>
          <p:nvPr/>
        </p:nvSpPr>
        <p:spPr>
          <a:xfrm>
            <a:off x="9723324" y="1961216"/>
            <a:ext cx="1272601" cy="1"/>
          </a:xfrm>
          <a:prstGeom prst="line">
            <a:avLst/>
          </a:prstGeom>
          <a:ln w="31750">
            <a:solidFill>
              <a:srgbClr val="D7783D"/>
            </a:solidFill>
            <a:miter/>
            <a:tailEnd type="triangle"/>
          </a:ln>
        </p:spPr>
        <p:txBody>
          <a:bodyPr lIns="45719" rIns="45719"/>
          <a:lstStyle/>
          <a:p>
            <a:pPr/>
          </a:p>
        </p:txBody>
      </p:sp>
      <p:sp>
        <p:nvSpPr>
          <p:cNvPr id="516" name="Google Shape;282;gbdd943f6a2_0_95"/>
          <p:cNvSpPr txBox="1"/>
          <p:nvPr>
            <p:ph type="body" sz="quarter" idx="30"/>
          </p:nvPr>
        </p:nvSpPr>
        <p:spPr>
          <a:xfrm>
            <a:off x="812257" y="6094024"/>
            <a:ext cx="1724700" cy="457801"/>
          </a:xfrm>
          <a:prstGeom prst="rect">
            <a:avLst/>
          </a:prstGeom>
        </p:spPr>
        <p:txBody>
          <a:bodyPr/>
          <a:lstStyle/>
          <a:p>
            <a:pPr marL="228600" indent="0">
              <a:spcBef>
                <a:spcPts val="1000"/>
              </a:spcBef>
              <a:buClrTx/>
              <a:buSzTx/>
              <a:buFontTx/>
              <a:buNone/>
              <a:defRPr sz="1200">
                <a:latin typeface="Work Sans"/>
                <a:ea typeface="Work Sans"/>
                <a:cs typeface="Work Sans"/>
                <a:sym typeface="Work Sans"/>
              </a:defRPr>
            </a:pPr>
          </a:p>
        </p:txBody>
      </p:sp>
      <p:sp>
        <p:nvSpPr>
          <p:cNvPr id="517" name="Google Shape;283;gbdd943f6a2_0_95"/>
          <p:cNvSpPr txBox="1"/>
          <p:nvPr>
            <p:ph type="body" sz="quarter" idx="31"/>
          </p:nvPr>
        </p:nvSpPr>
        <p:spPr>
          <a:xfrm>
            <a:off x="9207500" y="6094024"/>
            <a:ext cx="1955701" cy="457500"/>
          </a:xfrm>
          <a:prstGeom prst="rect">
            <a:avLst/>
          </a:prstGeom>
        </p:spPr>
        <p:txBody>
          <a:bodyPr/>
          <a:lstStyle/>
          <a:p>
            <a:pPr marL="228600" indent="0" algn="r">
              <a:spcBef>
                <a:spcPts val="1000"/>
              </a:spcBef>
              <a:buClrTx/>
              <a:buSzTx/>
              <a:buFontTx/>
              <a:buNone/>
              <a:defRPr sz="1200">
                <a:latin typeface="Source Sans Pro"/>
                <a:ea typeface="Source Sans Pro"/>
                <a:cs typeface="Source Sans Pro"/>
                <a:sym typeface="Source Sans Pro"/>
              </a:defRPr>
            </a:pPr>
          </a:p>
        </p:txBody>
      </p:sp>
      <p:sp>
        <p:nvSpPr>
          <p:cNvPr id="5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rt art_photo">
    <p:spTree>
      <p:nvGrpSpPr>
        <p:cNvPr id="1" name=""/>
        <p:cNvGrpSpPr/>
        <p:nvPr/>
      </p:nvGrpSpPr>
      <p:grpSpPr>
        <a:xfrm>
          <a:off x="0" y="0"/>
          <a:ext cx="0" cy="0"/>
          <a:chOff x="0" y="0"/>
          <a:chExt cx="0" cy="0"/>
        </a:xfrm>
      </p:grpSpPr>
      <p:sp>
        <p:nvSpPr>
          <p:cNvPr id="525" name="Google Shape;237;gbdd943f6a2_0_66"/>
          <p:cNvSpPr/>
          <p:nvPr/>
        </p:nvSpPr>
        <p:spPr>
          <a:xfrm>
            <a:off x="822959" y="6048947"/>
            <a:ext cx="10332002" cy="1"/>
          </a:xfrm>
          <a:prstGeom prst="line">
            <a:avLst/>
          </a:prstGeom>
          <a:ln w="34925">
            <a:solidFill>
              <a:srgbClr val="B5B5B3"/>
            </a:solidFill>
            <a:miter/>
          </a:ln>
        </p:spPr>
        <p:txBody>
          <a:bodyPr lIns="45719" rIns="45719"/>
          <a:lstStyle/>
          <a:p>
            <a:pPr/>
          </a:p>
        </p:txBody>
      </p:sp>
      <p:sp>
        <p:nvSpPr>
          <p:cNvPr id="526" name="Google Shape;238;gbdd943f6a2_0_66"/>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527" name="Google Shape;241;gbdd943f6a2_0_66" descr="Google Shape;241;gbdd943f6a2_0_66"/>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528" name="Body Level One…"/>
          <p:cNvSpPr txBox="1"/>
          <p:nvPr>
            <p:ph type="body" sz="quarter" idx="1"/>
          </p:nvPr>
        </p:nvSpPr>
        <p:spPr>
          <a:xfrm>
            <a:off x="812257" y="6094024"/>
            <a:ext cx="1724700" cy="457801"/>
          </a:xfrm>
          <a:prstGeom prst="rect">
            <a:avLst/>
          </a:prstGeom>
        </p:spPr>
        <p:txBody>
          <a:bodyPr/>
          <a:lstStyle>
            <a:lvl1pPr marL="228600" indent="0">
              <a:spcBef>
                <a:spcPts val="1000"/>
              </a:spcBef>
              <a:buClrTx/>
              <a:buSzTx/>
              <a:buFontTx/>
              <a:buNone/>
              <a:defRPr sz="1200">
                <a:solidFill>
                  <a:srgbClr val="FFFFFF"/>
                </a:solidFill>
                <a:latin typeface="Work Sans"/>
                <a:ea typeface="Work Sans"/>
                <a:cs typeface="Work Sans"/>
                <a:sym typeface="Work Sans"/>
              </a:defRPr>
            </a:lvl1pPr>
            <a:lvl2pPr marL="742950" indent="-171450">
              <a:spcBef>
                <a:spcPts val="1000"/>
              </a:spcBef>
              <a:buClrTx/>
              <a:buSzPts val="1200"/>
              <a:buFontTx/>
              <a:buChar char="•"/>
              <a:defRPr sz="1200">
                <a:solidFill>
                  <a:srgbClr val="FFFFFF"/>
                </a:solidFill>
                <a:latin typeface="Work Sans"/>
                <a:ea typeface="Work Sans"/>
                <a:cs typeface="Work Sans"/>
                <a:sym typeface="Work Sans"/>
              </a:defRPr>
            </a:lvl2pPr>
            <a:lvl3pPr marL="1234439" indent="-205739">
              <a:spcBef>
                <a:spcPts val="1000"/>
              </a:spcBef>
              <a:buClrTx/>
              <a:buSzPts val="1200"/>
              <a:buFontTx/>
              <a:buChar char="•"/>
              <a:defRPr sz="1200">
                <a:solidFill>
                  <a:srgbClr val="FFFFFF"/>
                </a:solidFill>
                <a:latin typeface="Work Sans"/>
                <a:ea typeface="Work Sans"/>
                <a:cs typeface="Work Sans"/>
                <a:sym typeface="Work Sans"/>
              </a:defRPr>
            </a:lvl3pPr>
            <a:lvl4pPr marL="1714500" indent="-228600">
              <a:spcBef>
                <a:spcPts val="1000"/>
              </a:spcBef>
              <a:buClrTx/>
              <a:buSzPts val="1200"/>
              <a:buFontTx/>
              <a:buChar char="•"/>
              <a:defRPr sz="1200">
                <a:solidFill>
                  <a:srgbClr val="FFFFFF"/>
                </a:solidFill>
                <a:latin typeface="Work Sans"/>
                <a:ea typeface="Work Sans"/>
                <a:cs typeface="Work Sans"/>
                <a:sym typeface="Work Sans"/>
              </a:defRPr>
            </a:lvl4pPr>
            <a:lvl5pPr marL="2171700" indent="-228600">
              <a:spcBef>
                <a:spcPts val="1000"/>
              </a:spcBef>
              <a:buClrTx/>
              <a:buSzPts val="1200"/>
              <a:buFontTx/>
              <a:buChar char="•"/>
              <a:defRPr sz="12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529" name="Google Shape;286;gbdd943f6a2_0_114"/>
          <p:cNvSpPr txBox="1"/>
          <p:nvPr>
            <p:ph type="body" sz="quarter" idx="21"/>
          </p:nvPr>
        </p:nvSpPr>
        <p:spPr>
          <a:xfrm>
            <a:off x="9207500" y="6094024"/>
            <a:ext cx="1955701" cy="457500"/>
          </a:xfrm>
          <a:prstGeom prst="rect">
            <a:avLst/>
          </a:prstGeom>
        </p:spPr>
        <p:txBody>
          <a:bodyPr/>
          <a:lstStyle/>
          <a:p>
            <a:pPr marL="228600" indent="0" algn="r">
              <a:spcBef>
                <a:spcPts val="1000"/>
              </a:spcBef>
              <a:buClrTx/>
              <a:buSzTx/>
              <a:buFontTx/>
              <a:buNone/>
              <a:defRPr sz="1200">
                <a:solidFill>
                  <a:srgbClr val="FFFFFF"/>
                </a:solidFill>
                <a:latin typeface="Source Sans Pro"/>
                <a:ea typeface="Source Sans Pro"/>
                <a:cs typeface="Source Sans Pro"/>
                <a:sym typeface="Source Sans Pro"/>
              </a:defRPr>
            </a:pPr>
          </a:p>
        </p:txBody>
      </p:sp>
      <p:sp>
        <p:nvSpPr>
          <p:cNvPr id="530" name="Title Text"/>
          <p:cNvSpPr txBox="1"/>
          <p:nvPr>
            <p:ph type="title"/>
          </p:nvPr>
        </p:nvSpPr>
        <p:spPr>
          <a:xfrm>
            <a:off x="731160" y="341024"/>
            <a:ext cx="8711701" cy="519300"/>
          </a:xfrm>
          <a:prstGeom prst="rect">
            <a:avLst/>
          </a:prstGeom>
        </p:spPr>
        <p:txBody>
          <a:bodyPr/>
          <a:lstStyle>
            <a:lvl1pPr>
              <a:buClrTx/>
              <a:buSzTx/>
              <a:buFontTx/>
              <a:buNone/>
              <a:defRPr b="1" sz="2600">
                <a:solidFill>
                  <a:srgbClr val="6F2871"/>
                </a:solidFill>
                <a:latin typeface="Source Sans Pro"/>
                <a:ea typeface="Source Sans Pro"/>
                <a:cs typeface="Source Sans Pro"/>
                <a:sym typeface="Source Sans Pro"/>
              </a:defRPr>
            </a:lvl1pPr>
          </a:lstStyle>
          <a:p>
            <a:pPr/>
            <a:r>
              <a:t>Title Text</a:t>
            </a:r>
          </a:p>
        </p:txBody>
      </p:sp>
      <p:sp>
        <p:nvSpPr>
          <p:cNvPr id="5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
    <p:spTree>
      <p:nvGrpSpPr>
        <p:cNvPr id="1" name=""/>
        <p:cNvGrpSpPr/>
        <p:nvPr/>
      </p:nvGrpSpPr>
      <p:grpSpPr>
        <a:xfrm>
          <a:off x="0" y="0"/>
          <a:ext cx="0" cy="0"/>
          <a:chOff x="0" y="0"/>
          <a:chExt cx="0" cy="0"/>
        </a:xfrm>
      </p:grpSpPr>
      <p:sp>
        <p:nvSpPr>
          <p:cNvPr id="538" name="Google Shape;289;gbdd943f6a2_0_517"/>
          <p:cNvSpPr/>
          <p:nvPr/>
        </p:nvSpPr>
        <p:spPr>
          <a:xfrm>
            <a:off x="822959" y="6048947"/>
            <a:ext cx="10332002" cy="1"/>
          </a:xfrm>
          <a:prstGeom prst="line">
            <a:avLst/>
          </a:prstGeom>
          <a:ln w="34925">
            <a:solidFill>
              <a:srgbClr val="B5B5B3"/>
            </a:solidFill>
            <a:miter/>
          </a:ln>
        </p:spPr>
        <p:txBody>
          <a:bodyPr lIns="45719" rIns="45719"/>
          <a:lstStyle/>
          <a:p>
            <a:pPr/>
          </a:p>
        </p:txBody>
      </p:sp>
      <p:sp>
        <p:nvSpPr>
          <p:cNvPr id="539" name="Google Shape;290;gbdd943f6a2_0_517"/>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540" name="Google Shape;293;gbdd943f6a2_0_517" descr="Google Shape;293;gbdd943f6a2_0_517"/>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541" name="Body Level One…"/>
          <p:cNvSpPr txBox="1"/>
          <p:nvPr>
            <p:ph type="body" sz="half" idx="1"/>
          </p:nvPr>
        </p:nvSpPr>
        <p:spPr>
          <a:xfrm>
            <a:off x="1216152" y="2048891"/>
            <a:ext cx="9180601" cy="3547502"/>
          </a:xfrm>
          <a:prstGeom prst="rect">
            <a:avLst/>
          </a:prstGeom>
        </p:spPr>
        <p:txBody>
          <a:bodyPr/>
          <a:lstStyle>
            <a:lvl1pPr marL="228600" indent="0">
              <a:buClrTx/>
              <a:buSzTx/>
              <a:buFontTx/>
              <a:buNone/>
              <a:defRPr sz="1500">
                <a:latin typeface="Work Sans"/>
                <a:ea typeface="Work Sans"/>
                <a:cs typeface="Work Sans"/>
                <a:sym typeface="Work Sans"/>
              </a:defRPr>
            </a:lvl1pPr>
            <a:lvl2pPr marL="857250" indent="-285750">
              <a:buClrTx/>
              <a:buSzPts val="1500"/>
              <a:buFontTx/>
              <a:buChar char="•"/>
              <a:defRPr sz="1500">
                <a:latin typeface="Work Sans"/>
                <a:ea typeface="Work Sans"/>
                <a:cs typeface="Work Sans"/>
                <a:sym typeface="Work Sans"/>
              </a:defRPr>
            </a:lvl2pPr>
            <a:lvl3pPr>
              <a:buClrTx/>
              <a:buSzPts val="1500"/>
              <a:buFontTx/>
              <a:buChar char="•"/>
              <a:defRPr sz="1500">
                <a:latin typeface="Work Sans"/>
                <a:ea typeface="Work Sans"/>
                <a:cs typeface="Work Sans"/>
                <a:sym typeface="Work Sans"/>
              </a:defRPr>
            </a:lvl3pPr>
            <a:lvl4pPr marL="1881553" indent="-395653">
              <a:buClrTx/>
              <a:buSzPts val="1500"/>
              <a:buFontTx/>
              <a:buChar char="•"/>
              <a:defRPr sz="1500">
                <a:latin typeface="Work Sans"/>
                <a:ea typeface="Work Sans"/>
                <a:cs typeface="Work Sans"/>
                <a:sym typeface="Work Sans"/>
              </a:defRPr>
            </a:lvl4pPr>
            <a:lvl5pPr marL="2338753" indent="-395653">
              <a:buClrTx/>
              <a:buSzPts val="1500"/>
              <a:buFontTx/>
              <a:buChar char="•"/>
              <a:defRPr sz="15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542" name="Google Shape;296;gbdd943f6a2_0_523"/>
          <p:cNvSpPr txBox="1"/>
          <p:nvPr>
            <p:ph type="body" sz="quarter" idx="21"/>
          </p:nvPr>
        </p:nvSpPr>
        <p:spPr>
          <a:xfrm>
            <a:off x="1215709" y="1416748"/>
            <a:ext cx="9180901" cy="512701"/>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543" name="Title Text"/>
          <p:cNvSpPr txBox="1"/>
          <p:nvPr>
            <p:ph type="title"/>
          </p:nvPr>
        </p:nvSpPr>
        <p:spPr>
          <a:xfrm>
            <a:off x="731160" y="341026"/>
            <a:ext cx="8746802" cy="519300"/>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5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2-column bullet list">
    <p:spTree>
      <p:nvGrpSpPr>
        <p:cNvPr id="1" name=""/>
        <p:cNvGrpSpPr/>
        <p:nvPr/>
      </p:nvGrpSpPr>
      <p:grpSpPr>
        <a:xfrm>
          <a:off x="0" y="0"/>
          <a:ext cx="0" cy="0"/>
          <a:chOff x="0" y="0"/>
          <a:chExt cx="0" cy="0"/>
        </a:xfrm>
      </p:grpSpPr>
      <p:sp>
        <p:nvSpPr>
          <p:cNvPr id="551" name="Google Shape;289;gbdd943f6a2_0_517"/>
          <p:cNvSpPr/>
          <p:nvPr/>
        </p:nvSpPr>
        <p:spPr>
          <a:xfrm>
            <a:off x="822959" y="6048947"/>
            <a:ext cx="10332002" cy="1"/>
          </a:xfrm>
          <a:prstGeom prst="line">
            <a:avLst/>
          </a:prstGeom>
          <a:ln w="34925">
            <a:solidFill>
              <a:srgbClr val="B5B5B3"/>
            </a:solidFill>
            <a:miter/>
          </a:ln>
        </p:spPr>
        <p:txBody>
          <a:bodyPr lIns="45719" rIns="45719"/>
          <a:lstStyle/>
          <a:p>
            <a:pPr/>
          </a:p>
        </p:txBody>
      </p:sp>
      <p:sp>
        <p:nvSpPr>
          <p:cNvPr id="552" name="Google Shape;290;gbdd943f6a2_0_517"/>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553" name="Google Shape;293;gbdd943f6a2_0_517" descr="Google Shape;293;gbdd943f6a2_0_517"/>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554" name="Body Level One…"/>
          <p:cNvSpPr txBox="1"/>
          <p:nvPr>
            <p:ph type="body" sz="quarter" idx="1"/>
          </p:nvPr>
        </p:nvSpPr>
        <p:spPr>
          <a:xfrm>
            <a:off x="1216152" y="1930019"/>
            <a:ext cx="4254301" cy="3547502"/>
          </a:xfrm>
          <a:prstGeom prst="rect">
            <a:avLst/>
          </a:prstGeom>
        </p:spPr>
        <p:txBody>
          <a:bodyPr/>
          <a:lstStyle>
            <a:lvl1pPr indent="-323850">
              <a:buClr>
                <a:srgbClr val="000000"/>
              </a:buClr>
              <a:buSzPts val="1500"/>
              <a:buChar char="•"/>
              <a:defRPr sz="1500">
                <a:latin typeface="Work Sans"/>
                <a:ea typeface="Work Sans"/>
                <a:cs typeface="Work Sans"/>
                <a:sym typeface="Work Sans"/>
              </a:defRPr>
            </a:lvl1pPr>
            <a:lvl2pPr marL="857250" indent="-285750">
              <a:buClr>
                <a:srgbClr val="000000"/>
              </a:buClr>
              <a:buSzPts val="1500"/>
              <a:buChar char="•"/>
              <a:defRPr sz="1500">
                <a:latin typeface="Work Sans"/>
                <a:ea typeface="Work Sans"/>
                <a:cs typeface="Work Sans"/>
                <a:sym typeface="Work Sans"/>
              </a:defRPr>
            </a:lvl2pPr>
            <a:lvl3pPr>
              <a:buClr>
                <a:srgbClr val="000000"/>
              </a:buClr>
              <a:buSzPts val="1500"/>
              <a:buChar char="•"/>
              <a:defRPr sz="1500">
                <a:latin typeface="Work Sans"/>
                <a:ea typeface="Work Sans"/>
                <a:cs typeface="Work Sans"/>
                <a:sym typeface="Work Sans"/>
              </a:defRPr>
            </a:lvl3pPr>
            <a:lvl4pPr marL="1881553" indent="-395653">
              <a:buClr>
                <a:srgbClr val="000000"/>
              </a:buClr>
              <a:buSzPts val="1500"/>
              <a:buChar char="•"/>
              <a:defRPr sz="1500">
                <a:latin typeface="Work Sans"/>
                <a:ea typeface="Work Sans"/>
                <a:cs typeface="Work Sans"/>
                <a:sym typeface="Work Sans"/>
              </a:defRPr>
            </a:lvl4pPr>
            <a:lvl5pPr marL="2338753" indent="-395653">
              <a:buClr>
                <a:srgbClr val="000000"/>
              </a:buClr>
              <a:buSzPts val="1500"/>
              <a:buChar char="•"/>
              <a:defRPr sz="15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555" name="Google Shape;300;gbdd943f6a2_0_527"/>
          <p:cNvSpPr txBox="1"/>
          <p:nvPr>
            <p:ph type="body" sz="quarter" idx="21"/>
          </p:nvPr>
        </p:nvSpPr>
        <p:spPr>
          <a:xfrm>
            <a:off x="1215709" y="1416748"/>
            <a:ext cx="4254601" cy="512701"/>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556" name="Google Shape;301;gbdd943f6a2_0_527"/>
          <p:cNvSpPr txBox="1"/>
          <p:nvPr>
            <p:ph type="body" sz="quarter" idx="22"/>
          </p:nvPr>
        </p:nvSpPr>
        <p:spPr>
          <a:xfrm>
            <a:off x="6672071" y="1930020"/>
            <a:ext cx="4254301" cy="3547500"/>
          </a:xfrm>
          <a:prstGeom prst="rect">
            <a:avLst/>
          </a:prstGeom>
        </p:spPr>
        <p:txBody>
          <a:bodyPr/>
          <a:lstStyle/>
          <a:p>
            <a:pPr indent="-323850">
              <a:buClr>
                <a:srgbClr val="000000"/>
              </a:buClr>
              <a:buSzPts val="1500"/>
              <a:buChar char="•"/>
              <a:defRPr sz="1500">
                <a:latin typeface="Work Sans"/>
                <a:ea typeface="Work Sans"/>
                <a:cs typeface="Work Sans"/>
                <a:sym typeface="Work Sans"/>
              </a:defRPr>
            </a:pPr>
          </a:p>
        </p:txBody>
      </p:sp>
      <p:sp>
        <p:nvSpPr>
          <p:cNvPr id="557" name="Google Shape;302;gbdd943f6a2_0_527"/>
          <p:cNvSpPr txBox="1"/>
          <p:nvPr>
            <p:ph type="body" sz="quarter" idx="23"/>
          </p:nvPr>
        </p:nvSpPr>
        <p:spPr>
          <a:xfrm>
            <a:off x="6671629" y="1416748"/>
            <a:ext cx="4254601" cy="512701"/>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558" name="Google Shape;303;gbdd943f6a2_0_527"/>
          <p:cNvSpPr txBox="1"/>
          <p:nvPr>
            <p:ph type="body" sz="quarter" idx="24"/>
          </p:nvPr>
        </p:nvSpPr>
        <p:spPr>
          <a:xfrm>
            <a:off x="812257" y="6094024"/>
            <a:ext cx="1724701" cy="457801"/>
          </a:xfrm>
          <a:prstGeom prst="rect">
            <a:avLst/>
          </a:prstGeom>
        </p:spPr>
        <p:txBody>
          <a:bodyPr/>
          <a:lstStyle/>
          <a:p>
            <a:pPr marL="228600" indent="0">
              <a:buClrTx/>
              <a:buSzTx/>
              <a:buFontTx/>
              <a:buNone/>
              <a:defRPr sz="900">
                <a:latin typeface="Work Sans"/>
                <a:ea typeface="Work Sans"/>
                <a:cs typeface="Work Sans"/>
                <a:sym typeface="Work Sans"/>
              </a:defRPr>
            </a:pPr>
          </a:p>
        </p:txBody>
      </p:sp>
      <p:sp>
        <p:nvSpPr>
          <p:cNvPr id="559" name="Google Shape;304;gbdd943f6a2_0_527"/>
          <p:cNvSpPr txBox="1"/>
          <p:nvPr>
            <p:ph type="body" sz="quarter" idx="25"/>
          </p:nvPr>
        </p:nvSpPr>
        <p:spPr>
          <a:xfrm>
            <a:off x="9207500" y="6094026"/>
            <a:ext cx="1955701" cy="457500"/>
          </a:xfrm>
          <a:prstGeom prst="rect">
            <a:avLst/>
          </a:prstGeom>
        </p:spPr>
        <p:txBody>
          <a:bodyPr/>
          <a:lstStyle/>
          <a:p>
            <a:pPr marL="228600" indent="0" algn="r">
              <a:buClrTx/>
              <a:buSzTx/>
              <a:buFontTx/>
              <a:buNone/>
              <a:defRPr sz="900">
                <a:latin typeface="Work Sans"/>
                <a:ea typeface="Work Sans"/>
                <a:cs typeface="Work Sans"/>
                <a:sym typeface="Work Sans"/>
              </a:defRPr>
            </a:pPr>
          </a:p>
        </p:txBody>
      </p:sp>
      <p:sp>
        <p:nvSpPr>
          <p:cNvPr id="560" name="Title Text"/>
          <p:cNvSpPr txBox="1"/>
          <p:nvPr>
            <p:ph type="title"/>
          </p:nvPr>
        </p:nvSpPr>
        <p:spPr>
          <a:xfrm>
            <a:off x="731160" y="341026"/>
            <a:ext cx="8746802" cy="519300"/>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5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photo">
    <p:spTree>
      <p:nvGrpSpPr>
        <p:cNvPr id="1" name=""/>
        <p:cNvGrpSpPr/>
        <p:nvPr/>
      </p:nvGrpSpPr>
      <p:grpSpPr>
        <a:xfrm>
          <a:off x="0" y="0"/>
          <a:ext cx="0" cy="0"/>
          <a:chOff x="0" y="0"/>
          <a:chExt cx="0" cy="0"/>
        </a:xfrm>
      </p:grpSpPr>
      <p:sp>
        <p:nvSpPr>
          <p:cNvPr id="568" name="Google Shape;289;gbdd943f6a2_0_517"/>
          <p:cNvSpPr/>
          <p:nvPr/>
        </p:nvSpPr>
        <p:spPr>
          <a:xfrm>
            <a:off x="822959" y="6048947"/>
            <a:ext cx="10332002" cy="1"/>
          </a:xfrm>
          <a:prstGeom prst="line">
            <a:avLst/>
          </a:prstGeom>
          <a:ln w="34925">
            <a:solidFill>
              <a:srgbClr val="B5B5B3"/>
            </a:solidFill>
            <a:miter/>
          </a:ln>
        </p:spPr>
        <p:txBody>
          <a:bodyPr lIns="45719" rIns="45719"/>
          <a:lstStyle/>
          <a:p>
            <a:pPr/>
          </a:p>
        </p:txBody>
      </p:sp>
      <p:sp>
        <p:nvSpPr>
          <p:cNvPr id="569" name="Google Shape;290;gbdd943f6a2_0_517"/>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570" name="Google Shape;293;gbdd943f6a2_0_517" descr="Google Shape;293;gbdd943f6a2_0_517"/>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571" name="Body Level One…"/>
          <p:cNvSpPr txBox="1"/>
          <p:nvPr>
            <p:ph type="body" sz="half" idx="1"/>
          </p:nvPr>
        </p:nvSpPr>
        <p:spPr>
          <a:xfrm>
            <a:off x="1216152" y="2048891"/>
            <a:ext cx="5568601" cy="3547502"/>
          </a:xfrm>
          <a:prstGeom prst="rect">
            <a:avLst/>
          </a:prstGeom>
        </p:spPr>
        <p:txBody>
          <a:bodyPr/>
          <a:lstStyle>
            <a:lvl1pPr marL="228600" indent="0">
              <a:buClrTx/>
              <a:buSzTx/>
              <a:buFontTx/>
              <a:buNone/>
              <a:defRPr sz="1500">
                <a:latin typeface="Work Sans"/>
                <a:ea typeface="Work Sans"/>
                <a:cs typeface="Work Sans"/>
                <a:sym typeface="Work Sans"/>
              </a:defRPr>
            </a:lvl1pPr>
            <a:lvl2pPr marL="857250" indent="-285750">
              <a:buClrTx/>
              <a:buSzPts val="1500"/>
              <a:buFontTx/>
              <a:buChar char="•"/>
              <a:defRPr sz="1500">
                <a:latin typeface="Work Sans"/>
                <a:ea typeface="Work Sans"/>
                <a:cs typeface="Work Sans"/>
                <a:sym typeface="Work Sans"/>
              </a:defRPr>
            </a:lvl2pPr>
            <a:lvl3pPr>
              <a:buClrTx/>
              <a:buSzPts val="1500"/>
              <a:buFontTx/>
              <a:buChar char="•"/>
              <a:defRPr sz="1500">
                <a:latin typeface="Work Sans"/>
                <a:ea typeface="Work Sans"/>
                <a:cs typeface="Work Sans"/>
                <a:sym typeface="Work Sans"/>
              </a:defRPr>
            </a:lvl3pPr>
            <a:lvl4pPr marL="1881553" indent="-395653">
              <a:buClrTx/>
              <a:buSzPts val="1500"/>
              <a:buFontTx/>
              <a:buChar char="•"/>
              <a:defRPr sz="1500">
                <a:latin typeface="Work Sans"/>
                <a:ea typeface="Work Sans"/>
                <a:cs typeface="Work Sans"/>
                <a:sym typeface="Work Sans"/>
              </a:defRPr>
            </a:lvl4pPr>
            <a:lvl5pPr marL="2338753" indent="-395653">
              <a:buClrTx/>
              <a:buSzPts val="1500"/>
              <a:buFontTx/>
              <a:buChar char="•"/>
              <a:defRPr sz="15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572" name="Google Shape;308;gbdd943f6a2_0_535"/>
          <p:cNvSpPr txBox="1"/>
          <p:nvPr>
            <p:ph type="body" sz="quarter" idx="21"/>
          </p:nvPr>
        </p:nvSpPr>
        <p:spPr>
          <a:xfrm>
            <a:off x="1215709" y="1416748"/>
            <a:ext cx="5569201" cy="512701"/>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573" name="Title Text"/>
          <p:cNvSpPr txBox="1"/>
          <p:nvPr>
            <p:ph type="title"/>
          </p:nvPr>
        </p:nvSpPr>
        <p:spPr>
          <a:xfrm>
            <a:off x="731160" y="341026"/>
            <a:ext cx="8746802" cy="519300"/>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pic>
        <p:nvPicPr>
          <p:cNvPr id="574" name="Google Shape;310;gbdd943f6a2_0_535" descr="Google Shape;310;gbdd943f6a2_0_535"/>
          <p:cNvPicPr>
            <a:picLocks noChangeAspect="1"/>
          </p:cNvPicPr>
          <p:nvPr/>
        </p:nvPicPr>
        <p:blipFill>
          <a:blip r:embed="rId3">
            <a:extLst/>
          </a:blip>
          <a:srcRect l="15445" t="5144" r="25238" b="5527"/>
          <a:stretch>
            <a:fillRect/>
          </a:stretch>
        </p:blipFill>
        <p:spPr>
          <a:xfrm>
            <a:off x="7056912" y="1416749"/>
            <a:ext cx="4156520" cy="4179697"/>
          </a:xfrm>
          <a:prstGeom prst="rect">
            <a:avLst/>
          </a:prstGeom>
          <a:ln w="12700">
            <a:miter lim="400000"/>
          </a:ln>
        </p:spPr>
      </p:pic>
      <p:sp>
        <p:nvSpPr>
          <p:cNvPr id="5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bullet list">
    <p:spTree>
      <p:nvGrpSpPr>
        <p:cNvPr id="1" name=""/>
        <p:cNvGrpSpPr/>
        <p:nvPr/>
      </p:nvGrpSpPr>
      <p:grpSpPr>
        <a:xfrm>
          <a:off x="0" y="0"/>
          <a:ext cx="0" cy="0"/>
          <a:chOff x="0" y="0"/>
          <a:chExt cx="0" cy="0"/>
        </a:xfrm>
      </p:grpSpPr>
      <p:sp>
        <p:nvSpPr>
          <p:cNvPr id="582" name="Google Shape;289;gbdd943f6a2_0_517"/>
          <p:cNvSpPr/>
          <p:nvPr/>
        </p:nvSpPr>
        <p:spPr>
          <a:xfrm>
            <a:off x="822959" y="6048947"/>
            <a:ext cx="10332002" cy="1"/>
          </a:xfrm>
          <a:prstGeom prst="line">
            <a:avLst/>
          </a:prstGeom>
          <a:ln w="34925">
            <a:solidFill>
              <a:srgbClr val="B5B5B3"/>
            </a:solidFill>
            <a:miter/>
          </a:ln>
        </p:spPr>
        <p:txBody>
          <a:bodyPr lIns="45719" rIns="45719"/>
          <a:lstStyle/>
          <a:p>
            <a:pPr/>
          </a:p>
        </p:txBody>
      </p:sp>
      <p:sp>
        <p:nvSpPr>
          <p:cNvPr id="583" name="Google Shape;290;gbdd943f6a2_0_517"/>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584" name="Google Shape;293;gbdd943f6a2_0_517" descr="Google Shape;293;gbdd943f6a2_0_517"/>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585" name="Body Level One…"/>
          <p:cNvSpPr txBox="1"/>
          <p:nvPr>
            <p:ph type="body" sz="half" idx="1"/>
          </p:nvPr>
        </p:nvSpPr>
        <p:spPr>
          <a:xfrm>
            <a:off x="1216152" y="2048891"/>
            <a:ext cx="9180601" cy="3547502"/>
          </a:xfrm>
          <a:prstGeom prst="rect">
            <a:avLst/>
          </a:prstGeom>
        </p:spPr>
        <p:txBody>
          <a:bodyPr/>
          <a:lstStyle>
            <a:lvl1pPr indent="-323850">
              <a:buClr>
                <a:srgbClr val="000000"/>
              </a:buClr>
              <a:buSzPts val="1500"/>
              <a:buChar char="•"/>
              <a:defRPr sz="1500">
                <a:latin typeface="Work Sans"/>
                <a:ea typeface="Work Sans"/>
                <a:cs typeface="Work Sans"/>
                <a:sym typeface="Work Sans"/>
              </a:defRPr>
            </a:lvl1pPr>
            <a:lvl2pPr marL="857250" indent="-285750">
              <a:buClr>
                <a:srgbClr val="000000"/>
              </a:buClr>
              <a:buSzPts val="1500"/>
              <a:buChar char="•"/>
              <a:defRPr sz="1500">
                <a:latin typeface="Work Sans"/>
                <a:ea typeface="Work Sans"/>
                <a:cs typeface="Work Sans"/>
                <a:sym typeface="Work Sans"/>
              </a:defRPr>
            </a:lvl2pPr>
            <a:lvl3pPr>
              <a:buClr>
                <a:srgbClr val="000000"/>
              </a:buClr>
              <a:buSzPts val="1500"/>
              <a:buChar char="•"/>
              <a:defRPr sz="1500">
                <a:latin typeface="Work Sans"/>
                <a:ea typeface="Work Sans"/>
                <a:cs typeface="Work Sans"/>
                <a:sym typeface="Work Sans"/>
              </a:defRPr>
            </a:lvl3pPr>
            <a:lvl4pPr marL="1881553" indent="-395653">
              <a:buClr>
                <a:srgbClr val="000000"/>
              </a:buClr>
              <a:buSzPts val="1500"/>
              <a:buChar char="•"/>
              <a:defRPr sz="1500">
                <a:latin typeface="Work Sans"/>
                <a:ea typeface="Work Sans"/>
                <a:cs typeface="Work Sans"/>
                <a:sym typeface="Work Sans"/>
              </a:defRPr>
            </a:lvl4pPr>
            <a:lvl5pPr marL="2338753" indent="-395653">
              <a:buClr>
                <a:srgbClr val="000000"/>
              </a:buClr>
              <a:buSzPts val="1500"/>
              <a:buChar char="•"/>
              <a:defRPr sz="15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586" name="Google Shape;313;gbdd943f6a2_0_540"/>
          <p:cNvSpPr txBox="1"/>
          <p:nvPr>
            <p:ph type="body" sz="quarter" idx="21"/>
          </p:nvPr>
        </p:nvSpPr>
        <p:spPr>
          <a:xfrm>
            <a:off x="1215709" y="1416748"/>
            <a:ext cx="9180901" cy="512701"/>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587" name="Google Shape;314;gbdd943f6a2_0_540"/>
          <p:cNvSpPr txBox="1"/>
          <p:nvPr>
            <p:ph type="body" sz="quarter" idx="22"/>
          </p:nvPr>
        </p:nvSpPr>
        <p:spPr>
          <a:xfrm>
            <a:off x="812257" y="6094024"/>
            <a:ext cx="1724701" cy="457801"/>
          </a:xfrm>
          <a:prstGeom prst="rect">
            <a:avLst/>
          </a:prstGeom>
        </p:spPr>
        <p:txBody>
          <a:bodyPr/>
          <a:lstStyle/>
          <a:p>
            <a:pPr marL="228600" indent="0">
              <a:buClrTx/>
              <a:buSzTx/>
              <a:buFontTx/>
              <a:buNone/>
              <a:defRPr sz="900">
                <a:latin typeface="Work Sans"/>
                <a:ea typeface="Work Sans"/>
                <a:cs typeface="Work Sans"/>
                <a:sym typeface="Work Sans"/>
              </a:defRPr>
            </a:pPr>
          </a:p>
        </p:txBody>
      </p:sp>
      <p:sp>
        <p:nvSpPr>
          <p:cNvPr id="588" name="Google Shape;315;gbdd943f6a2_0_540"/>
          <p:cNvSpPr txBox="1"/>
          <p:nvPr>
            <p:ph type="body" sz="quarter" idx="23"/>
          </p:nvPr>
        </p:nvSpPr>
        <p:spPr>
          <a:xfrm>
            <a:off x="9207500" y="6094026"/>
            <a:ext cx="1955701" cy="457500"/>
          </a:xfrm>
          <a:prstGeom prst="rect">
            <a:avLst/>
          </a:prstGeom>
        </p:spPr>
        <p:txBody>
          <a:bodyPr/>
          <a:lstStyle/>
          <a:p>
            <a:pPr marL="228600" indent="0" algn="r">
              <a:buClrTx/>
              <a:buSzTx/>
              <a:buFontTx/>
              <a:buNone/>
              <a:defRPr sz="900">
                <a:latin typeface="Work Sans"/>
                <a:ea typeface="Work Sans"/>
                <a:cs typeface="Work Sans"/>
                <a:sym typeface="Work Sans"/>
              </a:defRPr>
            </a:pPr>
          </a:p>
        </p:txBody>
      </p:sp>
      <p:sp>
        <p:nvSpPr>
          <p:cNvPr id="589" name="Title Text"/>
          <p:cNvSpPr txBox="1"/>
          <p:nvPr>
            <p:ph type="title"/>
          </p:nvPr>
        </p:nvSpPr>
        <p:spPr>
          <a:xfrm>
            <a:off x="731160" y="341026"/>
            <a:ext cx="8746802" cy="519300"/>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5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
    <p:spTree>
      <p:nvGrpSpPr>
        <p:cNvPr id="1" name=""/>
        <p:cNvGrpSpPr/>
        <p:nvPr/>
      </p:nvGrpSpPr>
      <p:grpSpPr>
        <a:xfrm>
          <a:off x="0" y="0"/>
          <a:ext cx="0" cy="0"/>
          <a:chOff x="0" y="0"/>
          <a:chExt cx="0" cy="0"/>
        </a:xfrm>
      </p:grpSpPr>
      <p:sp>
        <p:nvSpPr>
          <p:cNvPr id="56" name="Body Level One…"/>
          <p:cNvSpPr txBox="1"/>
          <p:nvPr>
            <p:ph type="body" sz="half" idx="1"/>
          </p:nvPr>
        </p:nvSpPr>
        <p:spPr>
          <a:xfrm>
            <a:off x="1216152" y="2048891"/>
            <a:ext cx="9180577" cy="3547555"/>
          </a:xfrm>
          <a:prstGeom prst="rect">
            <a:avLst/>
          </a:prstGeom>
        </p:spPr>
        <p:txBody>
          <a:bodyPr/>
          <a:lstStyle>
            <a:lvl1pPr marL="228600" indent="0">
              <a:buClrTx/>
              <a:buSzTx/>
              <a:buFontTx/>
              <a:buNone/>
              <a:defRPr sz="1500">
                <a:latin typeface="Calibri"/>
                <a:ea typeface="Calibri"/>
                <a:cs typeface="Calibri"/>
                <a:sym typeface="Calibri"/>
              </a:defRPr>
            </a:lvl1pPr>
            <a:lvl2pPr marL="857250" indent="-285750">
              <a:buClrTx/>
              <a:buSzPts val="1500"/>
              <a:buFontTx/>
              <a:buChar char="•"/>
              <a:defRPr sz="1500">
                <a:latin typeface="Calibri"/>
                <a:ea typeface="Calibri"/>
                <a:cs typeface="Calibri"/>
                <a:sym typeface="Calibri"/>
              </a:defRPr>
            </a:lvl2pPr>
            <a:lvl3pPr indent="-323850">
              <a:buClrTx/>
              <a:buSzPts val="1500"/>
              <a:buFontTx/>
              <a:buChar char="•"/>
              <a:defRPr sz="1500">
                <a:latin typeface="Calibri"/>
                <a:ea typeface="Calibri"/>
                <a:cs typeface="Calibri"/>
                <a:sym typeface="Calibri"/>
              </a:defRPr>
            </a:lvl3pPr>
            <a:lvl4pPr marL="1877157" indent="-362682">
              <a:buClrTx/>
              <a:buSzPts val="1500"/>
              <a:buFontTx/>
              <a:buChar char="•"/>
              <a:defRPr sz="1500">
                <a:latin typeface="Calibri"/>
                <a:ea typeface="Calibri"/>
                <a:cs typeface="Calibri"/>
                <a:sym typeface="Calibri"/>
              </a:defRPr>
            </a:lvl4pPr>
            <a:lvl5pPr marL="2334357" indent="-362682">
              <a:buClrTx/>
              <a:buSzPts val="1500"/>
              <a:buFontTx/>
              <a:buChar char="•"/>
              <a:defRPr sz="15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7" name="Google Shape;35;p36"/>
          <p:cNvSpPr txBox="1"/>
          <p:nvPr>
            <p:ph type="body" sz="quarter" idx="21"/>
          </p:nvPr>
        </p:nvSpPr>
        <p:spPr>
          <a:xfrm>
            <a:off x="1215708" y="1416748"/>
            <a:ext cx="9181022" cy="512764"/>
          </a:xfrm>
          <a:prstGeom prst="rect">
            <a:avLst/>
          </a:prstGeom>
        </p:spPr>
        <p:txBody>
          <a:bodyPr/>
          <a:lstStyle/>
          <a:p>
            <a:pPr>
              <a:buClr>
                <a:srgbClr val="CA4E00"/>
              </a:buClr>
              <a:buSzPts val="1800"/>
              <a:buChar char="•"/>
              <a:defRPr sz="1800">
                <a:solidFill>
                  <a:srgbClr val="CA4E00"/>
                </a:solidFill>
                <a:latin typeface="Work Sans"/>
                <a:ea typeface="Work Sans"/>
                <a:cs typeface="Work Sans"/>
                <a:sym typeface="Work Sans"/>
              </a:defRPr>
            </a:pPr>
          </a:p>
        </p:txBody>
      </p:sp>
      <p:sp>
        <p:nvSpPr>
          <p:cNvPr id="58" name="Title Text"/>
          <p:cNvSpPr txBox="1"/>
          <p:nvPr>
            <p:ph type="title"/>
          </p:nvPr>
        </p:nvSpPr>
        <p:spPr>
          <a:xfrm>
            <a:off x="731160" y="341026"/>
            <a:ext cx="8746950" cy="519375"/>
          </a:xfrm>
          <a:prstGeom prst="rect">
            <a:avLst/>
          </a:prstGeom>
        </p:spPr>
        <p:txBody>
          <a:bodyPr anchor="t"/>
          <a:lstStyle>
            <a:lvl1pPr>
              <a:buClrTx/>
              <a:buSzTx/>
              <a:buFontTx/>
              <a:buNone/>
              <a:defRPr sz="3300">
                <a:latin typeface="Calibri"/>
                <a:ea typeface="Calibri"/>
                <a:cs typeface="Calibri"/>
                <a:sym typeface="Calibri"/>
              </a:defRPr>
            </a:lvl1pPr>
          </a:lstStyle>
          <a:p>
            <a:pPr/>
            <a:r>
              <a:t>Title Text</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_5-column bullet list">
    <p:spTree>
      <p:nvGrpSpPr>
        <p:cNvPr id="1" name=""/>
        <p:cNvGrpSpPr/>
        <p:nvPr/>
      </p:nvGrpSpPr>
      <p:grpSpPr>
        <a:xfrm>
          <a:off x="0" y="0"/>
          <a:ext cx="0" cy="0"/>
          <a:chOff x="0" y="0"/>
          <a:chExt cx="0" cy="0"/>
        </a:xfrm>
      </p:grpSpPr>
      <p:sp>
        <p:nvSpPr>
          <p:cNvPr id="597" name="Google Shape;289;gbdd943f6a2_0_517"/>
          <p:cNvSpPr/>
          <p:nvPr/>
        </p:nvSpPr>
        <p:spPr>
          <a:xfrm>
            <a:off x="822959" y="6048947"/>
            <a:ext cx="10332002" cy="1"/>
          </a:xfrm>
          <a:prstGeom prst="line">
            <a:avLst/>
          </a:prstGeom>
          <a:ln w="34925">
            <a:solidFill>
              <a:srgbClr val="B5B5B3"/>
            </a:solidFill>
            <a:miter/>
          </a:ln>
        </p:spPr>
        <p:txBody>
          <a:bodyPr lIns="45719" rIns="45719"/>
          <a:lstStyle/>
          <a:p>
            <a:pPr/>
          </a:p>
        </p:txBody>
      </p:sp>
      <p:sp>
        <p:nvSpPr>
          <p:cNvPr id="598" name="Google Shape;290;gbdd943f6a2_0_517"/>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599" name="Google Shape;293;gbdd943f6a2_0_517" descr="Google Shape;293;gbdd943f6a2_0_517"/>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600" name="Title Text"/>
          <p:cNvSpPr txBox="1"/>
          <p:nvPr>
            <p:ph type="title"/>
          </p:nvPr>
        </p:nvSpPr>
        <p:spPr>
          <a:xfrm>
            <a:off x="731160" y="341026"/>
            <a:ext cx="8746802" cy="519300"/>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601" name="Body Level One…"/>
          <p:cNvSpPr txBox="1"/>
          <p:nvPr>
            <p:ph type="body" sz="quarter" idx="1"/>
          </p:nvPr>
        </p:nvSpPr>
        <p:spPr>
          <a:xfrm>
            <a:off x="716494" y="2138570"/>
            <a:ext cx="1892401" cy="3444300"/>
          </a:xfrm>
          <a:prstGeom prst="rect">
            <a:avLst/>
          </a:prstGeom>
        </p:spPr>
        <p:txBody>
          <a:bodyPr/>
          <a:lstStyle>
            <a:lvl1pPr indent="-266700">
              <a:buClr>
                <a:srgbClr val="000000"/>
              </a:buClr>
              <a:buSzPts val="600"/>
              <a:buChar char="•"/>
              <a:defRPr sz="600">
                <a:latin typeface="Work Sans"/>
                <a:ea typeface="Work Sans"/>
                <a:cs typeface="Work Sans"/>
                <a:sym typeface="Work Sans"/>
              </a:defRPr>
            </a:lvl1pPr>
            <a:lvl2pPr marL="874939" indent="-236764">
              <a:buClr>
                <a:srgbClr val="000000"/>
              </a:buClr>
              <a:buSzPts val="600"/>
              <a:buChar char="•"/>
              <a:defRPr sz="600">
                <a:latin typeface="Work Sans"/>
                <a:ea typeface="Work Sans"/>
                <a:cs typeface="Work Sans"/>
                <a:sym typeface="Work Sans"/>
              </a:defRPr>
            </a:lvl2pPr>
            <a:lvl3pPr marL="1332139" indent="-236764">
              <a:buClr>
                <a:srgbClr val="000000"/>
              </a:buClr>
              <a:buSzPts val="600"/>
              <a:buChar char="•"/>
              <a:defRPr sz="600">
                <a:latin typeface="Work Sans"/>
                <a:ea typeface="Work Sans"/>
                <a:cs typeface="Work Sans"/>
                <a:sym typeface="Work Sans"/>
              </a:defRPr>
            </a:lvl3pPr>
            <a:lvl4pPr marL="1789339" indent="-236764">
              <a:buClr>
                <a:srgbClr val="000000"/>
              </a:buClr>
              <a:buSzPts val="600"/>
              <a:buChar char="•"/>
              <a:defRPr sz="600">
                <a:latin typeface="Work Sans"/>
                <a:ea typeface="Work Sans"/>
                <a:cs typeface="Work Sans"/>
                <a:sym typeface="Work Sans"/>
              </a:defRPr>
            </a:lvl4pPr>
            <a:lvl5pPr marL="2246539" indent="-236764">
              <a:buClr>
                <a:srgbClr val="000000"/>
              </a:buClr>
              <a:buSzPts val="600"/>
              <a:buChar char="•"/>
              <a:defRPr sz="6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602" name="Google Shape;320;gbdd943f6a2_0_546"/>
          <p:cNvSpPr txBox="1"/>
          <p:nvPr>
            <p:ph type="body" sz="quarter" idx="21"/>
          </p:nvPr>
        </p:nvSpPr>
        <p:spPr>
          <a:xfrm>
            <a:off x="2952218" y="2138570"/>
            <a:ext cx="1892401" cy="3444300"/>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603" name="Google Shape;321;gbdd943f6a2_0_546"/>
          <p:cNvSpPr txBox="1"/>
          <p:nvPr>
            <p:ph type="body" sz="quarter" idx="22"/>
          </p:nvPr>
        </p:nvSpPr>
        <p:spPr>
          <a:xfrm>
            <a:off x="5187941" y="2138570"/>
            <a:ext cx="1892401" cy="3444300"/>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604" name="Google Shape;322;gbdd943f6a2_0_546"/>
          <p:cNvSpPr txBox="1"/>
          <p:nvPr>
            <p:ph type="body" sz="quarter" idx="23"/>
          </p:nvPr>
        </p:nvSpPr>
        <p:spPr>
          <a:xfrm>
            <a:off x="7414238" y="2138570"/>
            <a:ext cx="1892401" cy="3444300"/>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605" name="Google Shape;323;gbdd943f6a2_0_546"/>
          <p:cNvSpPr txBox="1"/>
          <p:nvPr>
            <p:ph type="body" sz="quarter" idx="24"/>
          </p:nvPr>
        </p:nvSpPr>
        <p:spPr>
          <a:xfrm>
            <a:off x="9640534" y="2138570"/>
            <a:ext cx="1892401" cy="3444300"/>
          </a:xfrm>
          <a:prstGeom prst="rect">
            <a:avLst/>
          </a:prstGeom>
        </p:spPr>
        <p:txBody>
          <a:bodyPr/>
          <a:lstStyle/>
          <a:p>
            <a:pPr indent="-266700">
              <a:buClr>
                <a:srgbClr val="000000"/>
              </a:buClr>
              <a:buSzPts val="600"/>
              <a:buChar char="•"/>
              <a:defRPr sz="600">
                <a:latin typeface="Work Sans"/>
                <a:ea typeface="Work Sans"/>
                <a:cs typeface="Work Sans"/>
                <a:sym typeface="Work Sans"/>
              </a:defRPr>
            </a:pPr>
          </a:p>
        </p:txBody>
      </p:sp>
      <p:sp>
        <p:nvSpPr>
          <p:cNvPr id="606" name="Google Shape;324;gbdd943f6a2_0_546"/>
          <p:cNvSpPr txBox="1"/>
          <p:nvPr>
            <p:ph type="body" sz="quarter" idx="25"/>
          </p:nvPr>
        </p:nvSpPr>
        <p:spPr>
          <a:xfrm>
            <a:off x="733426" y="1432118"/>
            <a:ext cx="1490701" cy="441600"/>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607" name="Google Shape;325;gbdd943f6a2_0_546"/>
          <p:cNvSpPr txBox="1"/>
          <p:nvPr>
            <p:ph type="body" sz="quarter" idx="26"/>
          </p:nvPr>
        </p:nvSpPr>
        <p:spPr>
          <a:xfrm>
            <a:off x="2952218" y="1432118"/>
            <a:ext cx="1490701" cy="450601"/>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608" name="Google Shape;326;gbdd943f6a2_0_546"/>
          <p:cNvSpPr txBox="1"/>
          <p:nvPr>
            <p:ph type="body" sz="quarter" idx="27"/>
          </p:nvPr>
        </p:nvSpPr>
        <p:spPr>
          <a:xfrm>
            <a:off x="5171009" y="1432118"/>
            <a:ext cx="1490701" cy="450601"/>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609" name="Google Shape;327;gbdd943f6a2_0_546"/>
          <p:cNvSpPr txBox="1"/>
          <p:nvPr>
            <p:ph type="body" sz="quarter" idx="28"/>
          </p:nvPr>
        </p:nvSpPr>
        <p:spPr>
          <a:xfrm>
            <a:off x="7392658" y="1432118"/>
            <a:ext cx="1490701" cy="450601"/>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610" name="Google Shape;328;gbdd943f6a2_0_546"/>
          <p:cNvSpPr txBox="1"/>
          <p:nvPr>
            <p:ph type="body" sz="quarter" idx="29"/>
          </p:nvPr>
        </p:nvSpPr>
        <p:spPr>
          <a:xfrm>
            <a:off x="9614304" y="1432118"/>
            <a:ext cx="1490701" cy="450601"/>
          </a:xfrm>
          <a:prstGeom prst="rect">
            <a:avLst/>
          </a:prstGeom>
        </p:spPr>
        <p:txBody>
          <a:bodyPr/>
          <a:lstStyle/>
          <a:p>
            <a:pPr marL="228600" indent="0">
              <a:buClrTx/>
              <a:buSzTx/>
              <a:buFontTx/>
              <a:buNone/>
              <a:defRPr sz="1000">
                <a:latin typeface="Work Sans"/>
                <a:ea typeface="Work Sans"/>
                <a:cs typeface="Work Sans"/>
                <a:sym typeface="Work Sans"/>
              </a:defRPr>
            </a:pPr>
          </a:p>
        </p:txBody>
      </p:sp>
      <p:sp>
        <p:nvSpPr>
          <p:cNvPr id="611" name="Google Shape;329;gbdd943f6a2_0_546"/>
          <p:cNvSpPr/>
          <p:nvPr/>
        </p:nvSpPr>
        <p:spPr>
          <a:xfrm>
            <a:off x="804804" y="1958700"/>
            <a:ext cx="1272602" cy="1"/>
          </a:xfrm>
          <a:prstGeom prst="line">
            <a:avLst/>
          </a:prstGeom>
          <a:ln w="31750">
            <a:solidFill>
              <a:srgbClr val="C4C4C4"/>
            </a:solidFill>
            <a:miter/>
            <a:tailEnd type="triangle"/>
          </a:ln>
        </p:spPr>
        <p:txBody>
          <a:bodyPr lIns="45719" rIns="45719"/>
          <a:lstStyle/>
          <a:p>
            <a:pPr/>
          </a:p>
        </p:txBody>
      </p:sp>
      <p:sp>
        <p:nvSpPr>
          <p:cNvPr id="612" name="Google Shape;330;gbdd943f6a2_0_546"/>
          <p:cNvSpPr/>
          <p:nvPr/>
        </p:nvSpPr>
        <p:spPr>
          <a:xfrm>
            <a:off x="3036198" y="1971738"/>
            <a:ext cx="1272602" cy="1"/>
          </a:xfrm>
          <a:prstGeom prst="line">
            <a:avLst/>
          </a:prstGeom>
          <a:ln w="31750">
            <a:solidFill>
              <a:srgbClr val="8F8F8F"/>
            </a:solidFill>
            <a:miter/>
            <a:tailEnd type="triangle"/>
          </a:ln>
        </p:spPr>
        <p:txBody>
          <a:bodyPr lIns="45719" rIns="45719"/>
          <a:lstStyle/>
          <a:p>
            <a:pPr/>
          </a:p>
        </p:txBody>
      </p:sp>
      <p:sp>
        <p:nvSpPr>
          <p:cNvPr id="613" name="Google Shape;331;gbdd943f6a2_0_546"/>
          <p:cNvSpPr/>
          <p:nvPr/>
        </p:nvSpPr>
        <p:spPr>
          <a:xfrm>
            <a:off x="5279309" y="1966097"/>
            <a:ext cx="1272601" cy="1"/>
          </a:xfrm>
          <a:prstGeom prst="line">
            <a:avLst/>
          </a:prstGeom>
          <a:ln w="31750">
            <a:solidFill>
              <a:srgbClr val="3D3D3D"/>
            </a:solidFill>
            <a:miter/>
            <a:tailEnd type="triangle"/>
          </a:ln>
        </p:spPr>
        <p:txBody>
          <a:bodyPr lIns="45719" rIns="45719"/>
          <a:lstStyle/>
          <a:p>
            <a:pPr/>
          </a:p>
        </p:txBody>
      </p:sp>
      <p:sp>
        <p:nvSpPr>
          <p:cNvPr id="614" name="Google Shape;332;gbdd943f6a2_0_546"/>
          <p:cNvSpPr/>
          <p:nvPr/>
        </p:nvSpPr>
        <p:spPr>
          <a:xfrm>
            <a:off x="7501676" y="1966858"/>
            <a:ext cx="1272602" cy="1"/>
          </a:xfrm>
          <a:prstGeom prst="line">
            <a:avLst/>
          </a:prstGeom>
          <a:ln w="31750">
            <a:solidFill>
              <a:srgbClr val="7B3C6C"/>
            </a:solidFill>
            <a:miter/>
            <a:tailEnd type="triangle"/>
          </a:ln>
        </p:spPr>
        <p:txBody>
          <a:bodyPr lIns="45719" rIns="45719"/>
          <a:lstStyle/>
          <a:p>
            <a:pPr/>
          </a:p>
        </p:txBody>
      </p:sp>
      <p:sp>
        <p:nvSpPr>
          <p:cNvPr id="615" name="Google Shape;333;gbdd943f6a2_0_546"/>
          <p:cNvSpPr/>
          <p:nvPr/>
        </p:nvSpPr>
        <p:spPr>
          <a:xfrm>
            <a:off x="9723325" y="1961216"/>
            <a:ext cx="1272601" cy="1"/>
          </a:xfrm>
          <a:prstGeom prst="line">
            <a:avLst/>
          </a:prstGeom>
          <a:ln w="31750">
            <a:solidFill>
              <a:srgbClr val="D7783D"/>
            </a:solidFill>
            <a:miter/>
            <a:tailEnd type="triangle"/>
          </a:ln>
        </p:spPr>
        <p:txBody>
          <a:bodyPr lIns="45719" rIns="45719"/>
          <a:lstStyle/>
          <a:p>
            <a:pPr/>
          </a:p>
        </p:txBody>
      </p:sp>
      <p:sp>
        <p:nvSpPr>
          <p:cNvPr id="616" name="Google Shape;334;gbdd943f6a2_0_546"/>
          <p:cNvSpPr txBox="1"/>
          <p:nvPr>
            <p:ph type="body" sz="quarter" idx="30"/>
          </p:nvPr>
        </p:nvSpPr>
        <p:spPr>
          <a:xfrm>
            <a:off x="812257" y="6094024"/>
            <a:ext cx="1724701" cy="457801"/>
          </a:xfrm>
          <a:prstGeom prst="rect">
            <a:avLst/>
          </a:prstGeom>
        </p:spPr>
        <p:txBody>
          <a:bodyPr/>
          <a:lstStyle/>
          <a:p>
            <a:pPr marL="228600" indent="0">
              <a:buClrTx/>
              <a:buSzTx/>
              <a:buFontTx/>
              <a:buNone/>
              <a:defRPr sz="900">
                <a:latin typeface="Work Sans"/>
                <a:ea typeface="Work Sans"/>
                <a:cs typeface="Work Sans"/>
                <a:sym typeface="Work Sans"/>
              </a:defRPr>
            </a:pPr>
          </a:p>
        </p:txBody>
      </p:sp>
      <p:sp>
        <p:nvSpPr>
          <p:cNvPr id="617" name="Google Shape;335;gbdd943f6a2_0_546"/>
          <p:cNvSpPr txBox="1"/>
          <p:nvPr>
            <p:ph type="body" sz="quarter" idx="31"/>
          </p:nvPr>
        </p:nvSpPr>
        <p:spPr>
          <a:xfrm>
            <a:off x="9207500" y="6094026"/>
            <a:ext cx="1955701" cy="457500"/>
          </a:xfrm>
          <a:prstGeom prst="rect">
            <a:avLst/>
          </a:prstGeom>
        </p:spPr>
        <p:txBody>
          <a:bodyPr/>
          <a:lstStyle/>
          <a:p>
            <a:pPr marL="228600" indent="0" algn="r">
              <a:buClrTx/>
              <a:buSzTx/>
              <a:buFontTx/>
              <a:buNone/>
              <a:defRPr sz="900">
                <a:latin typeface="Work Sans"/>
                <a:ea typeface="Work Sans"/>
                <a:cs typeface="Work Sans"/>
                <a:sym typeface="Work Sans"/>
              </a:defRPr>
            </a:pPr>
          </a:p>
        </p:txBody>
      </p:sp>
      <p:sp>
        <p:nvSpPr>
          <p:cNvPr id="6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rt ar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5" name="Google Shape;289;gbdd943f6a2_0_517"/>
          <p:cNvSpPr/>
          <p:nvPr/>
        </p:nvSpPr>
        <p:spPr>
          <a:xfrm>
            <a:off x="822959" y="6048947"/>
            <a:ext cx="10332002" cy="1"/>
          </a:xfrm>
          <a:prstGeom prst="line">
            <a:avLst/>
          </a:prstGeom>
          <a:ln w="34925">
            <a:solidFill>
              <a:srgbClr val="B5B5B3"/>
            </a:solidFill>
            <a:miter/>
          </a:ln>
        </p:spPr>
        <p:txBody>
          <a:bodyPr lIns="45719" rIns="45719"/>
          <a:lstStyle/>
          <a:p>
            <a:pPr/>
          </a:p>
        </p:txBody>
      </p:sp>
      <p:sp>
        <p:nvSpPr>
          <p:cNvPr id="626" name="Google Shape;290;gbdd943f6a2_0_517"/>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627" name="Google Shape;293;gbdd943f6a2_0_517" descr="Google Shape;293;gbdd943f6a2_0_517"/>
          <p:cNvPicPr>
            <a:picLocks noChangeAspect="1"/>
          </p:cNvPicPr>
          <p:nvPr/>
        </p:nvPicPr>
        <p:blipFill>
          <a:blip r:embed="rId3">
            <a:extLst/>
          </a:blip>
          <a:stretch>
            <a:fillRect/>
          </a:stretch>
        </p:blipFill>
        <p:spPr>
          <a:xfrm>
            <a:off x="9680310" y="343781"/>
            <a:ext cx="1474651" cy="489188"/>
          </a:xfrm>
          <a:prstGeom prst="rect">
            <a:avLst/>
          </a:prstGeom>
          <a:ln w="12700">
            <a:miter lim="400000"/>
          </a:ln>
        </p:spPr>
      </p:pic>
      <p:sp>
        <p:nvSpPr>
          <p:cNvPr id="628" name="Body Level One…"/>
          <p:cNvSpPr txBox="1"/>
          <p:nvPr>
            <p:ph type="body" sz="quarter" idx="1"/>
          </p:nvPr>
        </p:nvSpPr>
        <p:spPr>
          <a:xfrm>
            <a:off x="812257" y="6094024"/>
            <a:ext cx="1724700" cy="457801"/>
          </a:xfrm>
          <a:prstGeom prst="rect">
            <a:avLst/>
          </a:prstGeom>
        </p:spPr>
        <p:txBody>
          <a:bodyPr/>
          <a:lstStyle>
            <a:lvl1pPr marL="228600" indent="0">
              <a:buClrTx/>
              <a:buSzTx/>
              <a:buFontTx/>
              <a:buNone/>
              <a:defRPr sz="1200">
                <a:solidFill>
                  <a:srgbClr val="FFFFFF"/>
                </a:solidFill>
                <a:latin typeface="Work Sans"/>
                <a:ea typeface="Work Sans"/>
                <a:cs typeface="Work Sans"/>
                <a:sym typeface="Work Sans"/>
              </a:defRPr>
            </a:lvl1pPr>
            <a:lvl2pPr marL="800100" indent="-228600">
              <a:buClrTx/>
              <a:buSzPts val="1200"/>
              <a:buFontTx/>
              <a:buChar char="•"/>
              <a:defRPr sz="1200">
                <a:solidFill>
                  <a:srgbClr val="FFFFFF"/>
                </a:solidFill>
                <a:latin typeface="Work Sans"/>
                <a:ea typeface="Work Sans"/>
                <a:cs typeface="Work Sans"/>
                <a:sym typeface="Work Sans"/>
              </a:defRPr>
            </a:lvl2pPr>
            <a:lvl3pPr marL="1303019" indent="-274319">
              <a:buClrTx/>
              <a:buSzPts val="1200"/>
              <a:buFontTx/>
              <a:buChar char="•"/>
              <a:defRPr sz="1200">
                <a:solidFill>
                  <a:srgbClr val="FFFFFF"/>
                </a:solidFill>
                <a:latin typeface="Work Sans"/>
                <a:ea typeface="Work Sans"/>
                <a:cs typeface="Work Sans"/>
                <a:sym typeface="Work Sans"/>
              </a:defRPr>
            </a:lvl3pPr>
            <a:lvl4pPr marL="1802423" indent="-316523">
              <a:buClrTx/>
              <a:buSzPts val="1200"/>
              <a:buFontTx/>
              <a:buChar char="•"/>
              <a:defRPr sz="1200">
                <a:solidFill>
                  <a:srgbClr val="FFFFFF"/>
                </a:solidFill>
                <a:latin typeface="Work Sans"/>
                <a:ea typeface="Work Sans"/>
                <a:cs typeface="Work Sans"/>
                <a:sym typeface="Work Sans"/>
              </a:defRPr>
            </a:lvl4pPr>
            <a:lvl5pPr marL="2259623" indent="-316523">
              <a:buClrTx/>
              <a:buSzPts val="1200"/>
              <a:buFontTx/>
              <a:buChar char="•"/>
              <a:defRPr sz="12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629" name="Google Shape;338;gbdd943f6a2_0_565"/>
          <p:cNvSpPr txBox="1"/>
          <p:nvPr>
            <p:ph type="body" sz="quarter" idx="21"/>
          </p:nvPr>
        </p:nvSpPr>
        <p:spPr>
          <a:xfrm>
            <a:off x="9207500" y="6094024"/>
            <a:ext cx="1955701" cy="457500"/>
          </a:xfrm>
          <a:prstGeom prst="rect">
            <a:avLst/>
          </a:prstGeom>
        </p:spPr>
        <p:txBody>
          <a:bodyPr/>
          <a:lstStyle/>
          <a:p>
            <a:pPr marL="228600" indent="0" algn="r">
              <a:buClrTx/>
              <a:buSzTx/>
              <a:buFontTx/>
              <a:buNone/>
              <a:defRPr sz="1200">
                <a:solidFill>
                  <a:srgbClr val="FFFFFF"/>
                </a:solidFill>
                <a:latin typeface="Work Sans"/>
                <a:ea typeface="Work Sans"/>
                <a:cs typeface="Work Sans"/>
                <a:sym typeface="Work Sans"/>
              </a:defRPr>
            </a:pPr>
          </a:p>
        </p:txBody>
      </p:sp>
      <p:sp>
        <p:nvSpPr>
          <p:cNvPr id="630" name="Title Text"/>
          <p:cNvSpPr txBox="1"/>
          <p:nvPr>
            <p:ph type="title"/>
          </p:nvPr>
        </p:nvSpPr>
        <p:spPr>
          <a:xfrm>
            <a:off x="731160" y="341024"/>
            <a:ext cx="8711701" cy="519300"/>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6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638" name="Google Shape;289;gbdd943f6a2_0_517"/>
          <p:cNvSpPr/>
          <p:nvPr/>
        </p:nvSpPr>
        <p:spPr>
          <a:xfrm>
            <a:off x="822959" y="6048947"/>
            <a:ext cx="10332002" cy="1"/>
          </a:xfrm>
          <a:prstGeom prst="line">
            <a:avLst/>
          </a:prstGeom>
          <a:ln w="34925">
            <a:solidFill>
              <a:srgbClr val="B5B5B3"/>
            </a:solidFill>
            <a:miter/>
          </a:ln>
        </p:spPr>
        <p:txBody>
          <a:bodyPr lIns="45719" rIns="45719"/>
          <a:lstStyle/>
          <a:p>
            <a:pPr/>
          </a:p>
        </p:txBody>
      </p:sp>
      <p:sp>
        <p:nvSpPr>
          <p:cNvPr id="639" name="Google Shape;290;gbdd943f6a2_0_517"/>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640" name="Google Shape;293;gbdd943f6a2_0_517" descr="Google Shape;293;gbdd943f6a2_0_517"/>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pic>
        <p:nvPicPr>
          <p:cNvPr id="641" name="Google Shape;341;gbdd943f6a2_0_569" descr="Google Shape;341;gbdd943f6a2_0_569"/>
          <p:cNvPicPr>
            <a:picLocks noChangeAspect="1"/>
          </p:cNvPicPr>
          <p:nvPr/>
        </p:nvPicPr>
        <p:blipFill>
          <a:blip r:embed="rId3">
            <a:extLst/>
          </a:blip>
          <a:stretch>
            <a:fillRect/>
          </a:stretch>
        </p:blipFill>
        <p:spPr>
          <a:xfrm>
            <a:off x="9152835" y="274118"/>
            <a:ext cx="2447742" cy="1249512"/>
          </a:xfrm>
          <a:prstGeom prst="rect">
            <a:avLst/>
          </a:prstGeom>
          <a:ln w="12700">
            <a:miter lim="400000"/>
          </a:ln>
        </p:spPr>
      </p:pic>
      <p:sp>
        <p:nvSpPr>
          <p:cNvPr id="642" name="Body Level One…"/>
          <p:cNvSpPr txBox="1"/>
          <p:nvPr>
            <p:ph type="body" idx="1"/>
          </p:nvPr>
        </p:nvSpPr>
        <p:spPr>
          <a:xfrm>
            <a:off x="670985" y="2014539"/>
            <a:ext cx="10930501" cy="4161000"/>
          </a:xfrm>
          <a:prstGeom prst="rect">
            <a:avLst/>
          </a:prstGeom>
        </p:spPr>
        <p:txBody>
          <a:bodyPr/>
          <a:lstStyle>
            <a:lvl1pPr>
              <a:buClr>
                <a:srgbClr val="000000"/>
              </a:buClr>
              <a:buSzPts val="2100"/>
              <a:buChar char="•"/>
              <a:defRPr sz="2100">
                <a:latin typeface="Work Sans"/>
                <a:ea typeface="Work Sans"/>
                <a:cs typeface="Work Sans"/>
                <a:sym typeface="Work Sans"/>
              </a:defRPr>
            </a:lvl1pPr>
            <a:lvl2pPr marL="971550" indent="-400050">
              <a:buClr>
                <a:srgbClr val="000000"/>
              </a:buClr>
              <a:buSzPts val="2100"/>
              <a:buChar char="•"/>
              <a:defRPr sz="2100">
                <a:latin typeface="Work Sans"/>
                <a:ea typeface="Work Sans"/>
                <a:cs typeface="Work Sans"/>
                <a:sym typeface="Work Sans"/>
              </a:defRPr>
            </a:lvl2pPr>
            <a:lvl3pPr marL="1508760" indent="-480060">
              <a:buClr>
                <a:srgbClr val="000000"/>
              </a:buClr>
              <a:buSzPts val="2100"/>
              <a:buChar char="•"/>
              <a:defRPr sz="2100">
                <a:latin typeface="Work Sans"/>
                <a:ea typeface="Work Sans"/>
                <a:cs typeface="Work Sans"/>
                <a:sym typeface="Work Sans"/>
              </a:defRPr>
            </a:lvl3pPr>
            <a:lvl4pPr marL="2039815" indent="-553915">
              <a:buClr>
                <a:srgbClr val="000000"/>
              </a:buClr>
              <a:buSzPts val="2100"/>
              <a:buChar char="•"/>
              <a:defRPr sz="2100">
                <a:latin typeface="Work Sans"/>
                <a:ea typeface="Work Sans"/>
                <a:cs typeface="Work Sans"/>
                <a:sym typeface="Work Sans"/>
              </a:defRPr>
            </a:lvl4pPr>
            <a:lvl5pPr marL="2497015" indent="-553915">
              <a:buClr>
                <a:srgbClr val="000000"/>
              </a:buClr>
              <a:buSzPts val="2100"/>
              <a:buChar char="•"/>
              <a:defRPr sz="21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643" name="Title Text"/>
          <p:cNvSpPr txBox="1"/>
          <p:nvPr>
            <p:ph type="title"/>
          </p:nvPr>
        </p:nvSpPr>
        <p:spPr>
          <a:xfrm>
            <a:off x="731160" y="341026"/>
            <a:ext cx="10515601" cy="519300"/>
          </a:xfrm>
          <a:prstGeom prst="rect">
            <a:avLst/>
          </a:prstGeom>
        </p:spPr>
        <p:txBody>
          <a:bodyPr/>
          <a:lstStyle>
            <a:lvl1pPr>
              <a:buClrTx/>
              <a:buSzTx/>
              <a:buFontTx/>
              <a:buNone/>
              <a:defRPr b="1" sz="1900">
                <a:latin typeface="Calibri"/>
                <a:ea typeface="Calibri"/>
                <a:cs typeface="Calibri"/>
                <a:sym typeface="Calibri"/>
              </a:defRPr>
            </a:lvl1pPr>
          </a:lstStyle>
          <a:p>
            <a:pPr/>
            <a:r>
              <a:t>Title Text</a:t>
            </a:r>
          </a:p>
        </p:txBody>
      </p:sp>
      <p:sp>
        <p:nvSpPr>
          <p:cNvPr id="644" name="Google Shape;344;gbdd943f6a2_0_569"/>
          <p:cNvSpPr txBox="1"/>
          <p:nvPr>
            <p:ph type="body" sz="quarter" idx="21"/>
          </p:nvPr>
        </p:nvSpPr>
        <p:spPr>
          <a:xfrm>
            <a:off x="8939924" y="6314108"/>
            <a:ext cx="2660701" cy="317401"/>
          </a:xfrm>
          <a:prstGeom prst="rect">
            <a:avLst/>
          </a:prstGeom>
        </p:spPr>
        <p:txBody>
          <a:bodyPr/>
          <a:lstStyle/>
          <a:p>
            <a:pPr indent="-317500" algn="r">
              <a:buClr>
                <a:srgbClr val="000000"/>
              </a:buClr>
              <a:buChar char="•"/>
              <a:defRPr>
                <a:latin typeface="Work Sans"/>
                <a:ea typeface="Work Sans"/>
                <a:cs typeface="Work Sans"/>
                <a:sym typeface="Work Sans"/>
              </a:defRPr>
            </a:pPr>
          </a:p>
        </p:txBody>
      </p:sp>
      <p:sp>
        <p:nvSpPr>
          <p:cNvPr id="6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two columns">
    <p:spTree>
      <p:nvGrpSpPr>
        <p:cNvPr id="1" name=""/>
        <p:cNvGrpSpPr/>
        <p:nvPr/>
      </p:nvGrpSpPr>
      <p:grpSpPr>
        <a:xfrm>
          <a:off x="0" y="0"/>
          <a:ext cx="0" cy="0"/>
          <a:chOff x="0" y="0"/>
          <a:chExt cx="0" cy="0"/>
        </a:xfrm>
      </p:grpSpPr>
      <p:sp>
        <p:nvSpPr>
          <p:cNvPr id="652" name="Google Shape;289;gbdd943f6a2_0_517"/>
          <p:cNvSpPr/>
          <p:nvPr/>
        </p:nvSpPr>
        <p:spPr>
          <a:xfrm>
            <a:off x="822959" y="6048947"/>
            <a:ext cx="10332002" cy="1"/>
          </a:xfrm>
          <a:prstGeom prst="line">
            <a:avLst/>
          </a:prstGeom>
          <a:ln w="34925">
            <a:solidFill>
              <a:srgbClr val="B5B5B3"/>
            </a:solidFill>
            <a:miter/>
          </a:ln>
        </p:spPr>
        <p:txBody>
          <a:bodyPr lIns="45719" rIns="45719"/>
          <a:lstStyle/>
          <a:p>
            <a:pPr/>
          </a:p>
        </p:txBody>
      </p:sp>
      <p:sp>
        <p:nvSpPr>
          <p:cNvPr id="653" name="Google Shape;290;gbdd943f6a2_0_517"/>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654" name="Google Shape;293;gbdd943f6a2_0_517" descr="Google Shape;293;gbdd943f6a2_0_517"/>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655" name="Body Level One…"/>
          <p:cNvSpPr txBox="1"/>
          <p:nvPr>
            <p:ph type="body" sz="half" idx="1"/>
          </p:nvPr>
        </p:nvSpPr>
        <p:spPr>
          <a:xfrm>
            <a:off x="670985" y="2014539"/>
            <a:ext cx="5336700" cy="4161000"/>
          </a:xfrm>
          <a:prstGeom prst="rect">
            <a:avLst/>
          </a:prstGeom>
        </p:spPr>
        <p:txBody>
          <a:bodyPr/>
          <a:lstStyle>
            <a:lvl1pPr>
              <a:buClr>
                <a:srgbClr val="000000"/>
              </a:buClr>
              <a:buSzPts val="2100"/>
              <a:buChar char="•"/>
              <a:defRPr sz="2100">
                <a:latin typeface="Work Sans"/>
                <a:ea typeface="Work Sans"/>
                <a:cs typeface="Work Sans"/>
                <a:sym typeface="Work Sans"/>
              </a:defRPr>
            </a:lvl1pPr>
            <a:lvl2pPr marL="971550" indent="-400050">
              <a:buClr>
                <a:srgbClr val="000000"/>
              </a:buClr>
              <a:buSzPts val="2100"/>
              <a:buChar char="•"/>
              <a:defRPr sz="2100">
                <a:latin typeface="Work Sans"/>
                <a:ea typeface="Work Sans"/>
                <a:cs typeface="Work Sans"/>
                <a:sym typeface="Work Sans"/>
              </a:defRPr>
            </a:lvl2pPr>
            <a:lvl3pPr marL="1508760" indent="-480060">
              <a:buClr>
                <a:srgbClr val="000000"/>
              </a:buClr>
              <a:buSzPts val="2100"/>
              <a:buChar char="•"/>
              <a:defRPr sz="2100">
                <a:latin typeface="Work Sans"/>
                <a:ea typeface="Work Sans"/>
                <a:cs typeface="Work Sans"/>
                <a:sym typeface="Work Sans"/>
              </a:defRPr>
            </a:lvl3pPr>
            <a:lvl4pPr marL="2039815" indent="-553915">
              <a:buClr>
                <a:srgbClr val="000000"/>
              </a:buClr>
              <a:buSzPts val="2100"/>
              <a:buChar char="•"/>
              <a:defRPr sz="2100">
                <a:latin typeface="Work Sans"/>
                <a:ea typeface="Work Sans"/>
                <a:cs typeface="Work Sans"/>
                <a:sym typeface="Work Sans"/>
              </a:defRPr>
            </a:lvl4pPr>
            <a:lvl5pPr marL="2497015" indent="-553915">
              <a:buClr>
                <a:srgbClr val="000000"/>
              </a:buClr>
              <a:buSzPts val="2100"/>
              <a:buChar char="•"/>
              <a:defRPr sz="21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656" name="Google Shape;347;gbdd943f6a2_0_574"/>
          <p:cNvSpPr txBox="1"/>
          <p:nvPr>
            <p:ph type="body" sz="half" idx="21"/>
          </p:nvPr>
        </p:nvSpPr>
        <p:spPr>
          <a:xfrm>
            <a:off x="6255027" y="2014536"/>
            <a:ext cx="5336101" cy="4161001"/>
          </a:xfrm>
          <a:prstGeom prst="rect">
            <a:avLst/>
          </a:prstGeom>
        </p:spPr>
        <p:txBody>
          <a:bodyPr/>
          <a:lstStyle/>
          <a:p>
            <a:pPr>
              <a:buClr>
                <a:srgbClr val="000000"/>
              </a:buClr>
              <a:buSzPts val="2100"/>
              <a:buChar char="•"/>
              <a:defRPr sz="2100">
                <a:latin typeface="Work Sans"/>
                <a:ea typeface="Work Sans"/>
                <a:cs typeface="Work Sans"/>
                <a:sym typeface="Work Sans"/>
              </a:defRPr>
            </a:pPr>
          </a:p>
        </p:txBody>
      </p:sp>
      <p:sp>
        <p:nvSpPr>
          <p:cNvPr id="657" name="Title Text"/>
          <p:cNvSpPr txBox="1"/>
          <p:nvPr>
            <p:ph type="title"/>
          </p:nvPr>
        </p:nvSpPr>
        <p:spPr>
          <a:xfrm>
            <a:off x="731160" y="341026"/>
            <a:ext cx="10515601" cy="519300"/>
          </a:xfrm>
          <a:prstGeom prst="rect">
            <a:avLst/>
          </a:prstGeom>
        </p:spPr>
        <p:txBody>
          <a:bodyPr/>
          <a:lstStyle>
            <a:lvl1pPr>
              <a:buClrTx/>
              <a:buSzTx/>
              <a:buFontTx/>
              <a:buNone/>
              <a:defRPr b="1" sz="1900">
                <a:latin typeface="Calibri"/>
                <a:ea typeface="Calibri"/>
                <a:cs typeface="Calibri"/>
                <a:sym typeface="Calibri"/>
              </a:defRPr>
            </a:lvl1pPr>
          </a:lstStyle>
          <a:p>
            <a:pPr/>
            <a:r>
              <a:t>Title Text</a:t>
            </a:r>
          </a:p>
        </p:txBody>
      </p:sp>
      <p:sp>
        <p:nvSpPr>
          <p:cNvPr id="658" name="Google Shape;349;gbdd943f6a2_0_574"/>
          <p:cNvSpPr txBox="1"/>
          <p:nvPr>
            <p:ph type="body" sz="quarter" idx="22"/>
          </p:nvPr>
        </p:nvSpPr>
        <p:spPr>
          <a:xfrm>
            <a:off x="8939924" y="6314108"/>
            <a:ext cx="2660701" cy="317401"/>
          </a:xfrm>
          <a:prstGeom prst="rect">
            <a:avLst/>
          </a:prstGeom>
        </p:spPr>
        <p:txBody>
          <a:bodyPr/>
          <a:lstStyle/>
          <a:p>
            <a:pPr indent="-317500" algn="r">
              <a:buClr>
                <a:srgbClr val="000000"/>
              </a:buClr>
              <a:buChar char="•"/>
              <a:defRPr>
                <a:latin typeface="Work Sans"/>
                <a:ea typeface="Work Sans"/>
                <a:cs typeface="Work Sans"/>
                <a:sym typeface="Work Sans"/>
              </a:defRPr>
            </a:pPr>
          </a:p>
        </p:txBody>
      </p:sp>
      <p:pic>
        <p:nvPicPr>
          <p:cNvPr id="659" name="Google Shape;350;gbdd943f6a2_0_574" descr="Google Shape;350;gbdd943f6a2_0_574"/>
          <p:cNvPicPr>
            <a:picLocks noChangeAspect="1"/>
          </p:cNvPicPr>
          <p:nvPr/>
        </p:nvPicPr>
        <p:blipFill>
          <a:blip r:embed="rId3">
            <a:extLst/>
          </a:blip>
          <a:stretch>
            <a:fillRect/>
          </a:stretch>
        </p:blipFill>
        <p:spPr>
          <a:xfrm>
            <a:off x="9152835" y="274118"/>
            <a:ext cx="2447742" cy="1249512"/>
          </a:xfrm>
          <a:prstGeom prst="rect">
            <a:avLst/>
          </a:prstGeom>
          <a:ln w="12700">
            <a:miter lim="400000"/>
          </a:ln>
        </p:spPr>
      </p:pic>
      <p:sp>
        <p:nvSpPr>
          <p:cNvPr id="6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rt art_photo">
    <p:spTree>
      <p:nvGrpSpPr>
        <p:cNvPr id="1" name=""/>
        <p:cNvGrpSpPr/>
        <p:nvPr/>
      </p:nvGrpSpPr>
      <p:grpSpPr>
        <a:xfrm>
          <a:off x="0" y="0"/>
          <a:ext cx="0" cy="0"/>
          <a:chOff x="0" y="0"/>
          <a:chExt cx="0" cy="0"/>
        </a:xfrm>
      </p:grpSpPr>
      <p:sp>
        <p:nvSpPr>
          <p:cNvPr id="667" name="Google Shape;289;gbdd943f6a2_0_517"/>
          <p:cNvSpPr/>
          <p:nvPr/>
        </p:nvSpPr>
        <p:spPr>
          <a:xfrm>
            <a:off x="822959" y="6048947"/>
            <a:ext cx="10332002" cy="1"/>
          </a:xfrm>
          <a:prstGeom prst="line">
            <a:avLst/>
          </a:prstGeom>
          <a:ln w="34925">
            <a:solidFill>
              <a:srgbClr val="B5B5B3"/>
            </a:solidFill>
            <a:miter/>
          </a:ln>
        </p:spPr>
        <p:txBody>
          <a:bodyPr lIns="45719" rIns="45719"/>
          <a:lstStyle/>
          <a:p>
            <a:pPr/>
          </a:p>
        </p:txBody>
      </p:sp>
      <p:sp>
        <p:nvSpPr>
          <p:cNvPr id="668" name="Google Shape;290;gbdd943f6a2_0_517"/>
          <p:cNvSpPr/>
          <p:nvPr/>
        </p:nvSpPr>
        <p:spPr>
          <a:xfrm flipV="1">
            <a:off x="731160" y="987540"/>
            <a:ext cx="10515601" cy="18301"/>
          </a:xfrm>
          <a:prstGeom prst="line">
            <a:avLst/>
          </a:prstGeom>
          <a:ln w="34925">
            <a:solidFill>
              <a:srgbClr val="B5B5B3"/>
            </a:solidFill>
            <a:miter/>
          </a:ln>
        </p:spPr>
        <p:txBody>
          <a:bodyPr lIns="45719" rIns="45719"/>
          <a:lstStyle/>
          <a:p>
            <a:pPr/>
          </a:p>
        </p:txBody>
      </p:sp>
      <p:pic>
        <p:nvPicPr>
          <p:cNvPr id="669" name="Google Shape;293;gbdd943f6a2_0_517" descr="Google Shape;293;gbdd943f6a2_0_517"/>
          <p:cNvPicPr>
            <a:picLocks noChangeAspect="1"/>
          </p:cNvPicPr>
          <p:nvPr/>
        </p:nvPicPr>
        <p:blipFill>
          <a:blip r:embed="rId2">
            <a:extLst/>
          </a:blip>
          <a:stretch>
            <a:fillRect/>
          </a:stretch>
        </p:blipFill>
        <p:spPr>
          <a:xfrm>
            <a:off x="9680310" y="343781"/>
            <a:ext cx="1474651" cy="489188"/>
          </a:xfrm>
          <a:prstGeom prst="rect">
            <a:avLst/>
          </a:prstGeom>
          <a:ln w="12700">
            <a:miter lim="400000"/>
          </a:ln>
        </p:spPr>
      </p:pic>
      <p:sp>
        <p:nvSpPr>
          <p:cNvPr id="670" name="Body Level One…"/>
          <p:cNvSpPr txBox="1"/>
          <p:nvPr>
            <p:ph type="body" sz="quarter" idx="1"/>
          </p:nvPr>
        </p:nvSpPr>
        <p:spPr>
          <a:xfrm>
            <a:off x="812257" y="6094024"/>
            <a:ext cx="1724701" cy="457801"/>
          </a:xfrm>
          <a:prstGeom prst="rect">
            <a:avLst/>
          </a:prstGeom>
        </p:spPr>
        <p:txBody>
          <a:bodyPr/>
          <a:lstStyle>
            <a:lvl1pPr marL="228600" indent="0">
              <a:buClrTx/>
              <a:buSzTx/>
              <a:buFontTx/>
              <a:buNone/>
              <a:defRPr sz="900">
                <a:solidFill>
                  <a:srgbClr val="FFFFFF"/>
                </a:solidFill>
                <a:latin typeface="Work Sans"/>
                <a:ea typeface="Work Sans"/>
                <a:cs typeface="Work Sans"/>
                <a:sym typeface="Work Sans"/>
              </a:defRPr>
            </a:lvl1pPr>
            <a:lvl2pPr marL="742950" indent="-171450">
              <a:buClrTx/>
              <a:buSzPts val="900"/>
              <a:buFontTx/>
              <a:buChar char="•"/>
              <a:defRPr sz="900">
                <a:solidFill>
                  <a:srgbClr val="FFFFFF"/>
                </a:solidFill>
                <a:latin typeface="Work Sans"/>
                <a:ea typeface="Work Sans"/>
                <a:cs typeface="Work Sans"/>
                <a:sym typeface="Work Sans"/>
              </a:defRPr>
            </a:lvl2pPr>
            <a:lvl3pPr marL="1234439" indent="-205739">
              <a:buClrTx/>
              <a:buSzPts val="900"/>
              <a:buFontTx/>
              <a:buChar char="•"/>
              <a:defRPr sz="900">
                <a:solidFill>
                  <a:srgbClr val="FFFFFF"/>
                </a:solidFill>
                <a:latin typeface="Work Sans"/>
                <a:ea typeface="Work Sans"/>
                <a:cs typeface="Work Sans"/>
                <a:sym typeface="Work Sans"/>
              </a:defRPr>
            </a:lvl3pPr>
            <a:lvl4pPr marL="1723292" indent="-237392">
              <a:buClrTx/>
              <a:buSzPts val="900"/>
              <a:buFontTx/>
              <a:buChar char="•"/>
              <a:defRPr sz="900">
                <a:solidFill>
                  <a:srgbClr val="FFFFFF"/>
                </a:solidFill>
                <a:latin typeface="Work Sans"/>
                <a:ea typeface="Work Sans"/>
                <a:cs typeface="Work Sans"/>
                <a:sym typeface="Work Sans"/>
              </a:defRPr>
            </a:lvl4pPr>
            <a:lvl5pPr marL="2180492" indent="-237392">
              <a:buClrTx/>
              <a:buSzPts val="900"/>
              <a:buFontTx/>
              <a:buChar char="•"/>
              <a:defRPr sz="9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671" name="Google Shape;353;gbdd943f6a2_0_580"/>
          <p:cNvSpPr txBox="1"/>
          <p:nvPr>
            <p:ph type="body" sz="quarter" idx="21"/>
          </p:nvPr>
        </p:nvSpPr>
        <p:spPr>
          <a:xfrm>
            <a:off x="9207500" y="6094026"/>
            <a:ext cx="1955701" cy="457500"/>
          </a:xfrm>
          <a:prstGeom prst="rect">
            <a:avLst/>
          </a:prstGeom>
        </p:spPr>
        <p:txBody>
          <a:bodyPr/>
          <a:lstStyle/>
          <a:p>
            <a:pPr marL="228600" indent="0" algn="r">
              <a:buClrTx/>
              <a:buSzTx/>
              <a:buFontTx/>
              <a:buNone/>
              <a:defRPr sz="900">
                <a:solidFill>
                  <a:srgbClr val="FFFFFF"/>
                </a:solidFill>
                <a:latin typeface="Work Sans"/>
                <a:ea typeface="Work Sans"/>
                <a:cs typeface="Work Sans"/>
                <a:sym typeface="Work Sans"/>
              </a:defRPr>
            </a:pPr>
          </a:p>
        </p:txBody>
      </p:sp>
      <p:sp>
        <p:nvSpPr>
          <p:cNvPr id="672" name="Title Text"/>
          <p:cNvSpPr txBox="1"/>
          <p:nvPr>
            <p:ph type="title"/>
          </p:nvPr>
        </p:nvSpPr>
        <p:spPr>
          <a:xfrm>
            <a:off x="731160" y="341026"/>
            <a:ext cx="8711701" cy="519300"/>
          </a:xfrm>
          <a:prstGeom prst="rect">
            <a:avLst/>
          </a:prstGeom>
        </p:spPr>
        <p:txBody>
          <a:bodyPr/>
          <a:lstStyle>
            <a:lvl1pPr>
              <a:buClrTx/>
              <a:buSzTx/>
              <a:buFontTx/>
              <a:buNone/>
              <a:defRPr sz="1900">
                <a:latin typeface="Work Sans"/>
                <a:ea typeface="Work Sans"/>
                <a:cs typeface="Work Sans"/>
                <a:sym typeface="Work Sans"/>
              </a:defRPr>
            </a:lvl1pPr>
          </a:lstStyle>
          <a:p>
            <a:pPr/>
            <a:r>
              <a:t>Title Text</a:t>
            </a:r>
          </a:p>
        </p:txBody>
      </p:sp>
      <p:sp>
        <p:nvSpPr>
          <p:cNvPr id="6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680" name="Title Text"/>
          <p:cNvSpPr txBox="1"/>
          <p:nvPr>
            <p:ph type="title"/>
          </p:nvPr>
        </p:nvSpPr>
        <p:spPr>
          <a:xfrm>
            <a:off x="0" y="0"/>
            <a:ext cx="1271" cy="1271"/>
          </a:xfrm>
          <a:prstGeom prst="rect">
            <a:avLst/>
          </a:prstGeom>
        </p:spPr>
        <p:txBody>
          <a:bodyPr lIns="45719" tIns="45719" rIns="45719" bIns="45719" anchor="t"/>
          <a:lstStyle>
            <a:lvl1pPr>
              <a:buClrTx/>
              <a:buSzTx/>
              <a:buFontTx/>
              <a:buNone/>
              <a:defRPr sz="4400">
                <a:latin typeface="Calibri Light"/>
                <a:ea typeface="Calibri Light"/>
                <a:cs typeface="Calibri Light"/>
                <a:sym typeface="Calibri Light"/>
              </a:defRPr>
            </a:lvl1pPr>
          </a:lstStyle>
          <a:p>
            <a:pPr/>
            <a:r>
              <a:t>Title Text</a:t>
            </a:r>
          </a:p>
        </p:txBody>
      </p:sp>
      <p:sp>
        <p:nvSpPr>
          <p:cNvPr id="681" name="Body Level One…"/>
          <p:cNvSpPr txBox="1"/>
          <p:nvPr>
            <p:ph type="body" sz="quarter" idx="1"/>
          </p:nvPr>
        </p:nvSpPr>
        <p:spPr>
          <a:xfrm>
            <a:off x="0" y="0"/>
            <a:ext cx="1271" cy="1271"/>
          </a:xfrm>
          <a:prstGeom prst="rect">
            <a:avLst/>
          </a:prstGeom>
        </p:spPr>
        <p:txBody>
          <a:bodyPr lIns="45719" tIns="45719" rIns="45719" bIns="45719"/>
          <a:lstStyle>
            <a:lvl1pPr marL="228600" indent="-228600">
              <a:spcBef>
                <a:spcPts val="1000"/>
              </a:spcBef>
              <a:buClrTx/>
              <a:buSzPct val="100000"/>
              <a:buChar char="•"/>
              <a:defRPr sz="2800">
                <a:latin typeface="Calibri"/>
                <a:ea typeface="Calibri"/>
                <a:cs typeface="Calibri"/>
                <a:sym typeface="Calibri"/>
              </a:defRPr>
            </a:lvl1pPr>
            <a:lvl2pPr marL="723900" indent="-266700">
              <a:spcBef>
                <a:spcPts val="1000"/>
              </a:spcBef>
              <a:buClrTx/>
              <a:buSzPct val="100000"/>
              <a:buChar char="•"/>
              <a:defRPr sz="2800">
                <a:latin typeface="Calibri"/>
                <a:ea typeface="Calibri"/>
                <a:cs typeface="Calibri"/>
                <a:sym typeface="Calibri"/>
              </a:defRPr>
            </a:lvl2pPr>
            <a:lvl3pPr marL="1234439" indent="-320039">
              <a:spcBef>
                <a:spcPts val="1000"/>
              </a:spcBef>
              <a:buClrTx/>
              <a:buSzPct val="100000"/>
              <a:buChar char="•"/>
              <a:defRPr sz="2800">
                <a:latin typeface="Calibri"/>
                <a:ea typeface="Calibri"/>
                <a:cs typeface="Calibri"/>
                <a:sym typeface="Calibri"/>
              </a:defRPr>
            </a:lvl3pPr>
            <a:lvl4pPr marL="1727200" indent="-355600">
              <a:spcBef>
                <a:spcPts val="1000"/>
              </a:spcBef>
              <a:buClrTx/>
              <a:buSzPct val="100000"/>
              <a:buChar char="•"/>
              <a:defRPr sz="2800">
                <a:latin typeface="Calibri"/>
                <a:ea typeface="Calibri"/>
                <a:cs typeface="Calibri"/>
                <a:sym typeface="Calibri"/>
              </a:defRPr>
            </a:lvl4pPr>
            <a:lvl5pPr marL="2184400" indent="-355600">
              <a:spcBef>
                <a:spcPts val="1000"/>
              </a:spcBef>
              <a:buClrTx/>
              <a:buSzPct val="100000"/>
              <a:buChar char="•"/>
              <a:defRPr sz="28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682" name="Slide Number"/>
          <p:cNvSpPr txBox="1"/>
          <p:nvPr>
            <p:ph type="sldNum" sz="quarter" idx="2"/>
          </p:nvPr>
        </p:nvSpPr>
        <p:spPr>
          <a:xfrm>
            <a:off x="0" y="0"/>
            <a:ext cx="335866" cy="333088"/>
          </a:xfrm>
          <a:prstGeom prst="rect">
            <a:avLst/>
          </a:prstGeom>
        </p:spPr>
        <p:txBody>
          <a:bodyPr anchor="t"/>
          <a:lstStyle>
            <a:lvl1pPr algn="l">
              <a:defRPr sz="18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ivider slide">
    <p:spTree>
      <p:nvGrpSpPr>
        <p:cNvPr id="1" name=""/>
        <p:cNvGrpSpPr/>
        <p:nvPr/>
      </p:nvGrpSpPr>
      <p:grpSpPr>
        <a:xfrm>
          <a:off x="0" y="0"/>
          <a:ext cx="0" cy="0"/>
          <a:chOff x="0" y="0"/>
          <a:chExt cx="0" cy="0"/>
        </a:xfrm>
      </p:grpSpPr>
      <p:sp>
        <p:nvSpPr>
          <p:cNvPr id="689" name="Rectangle 2"/>
          <p:cNvSpPr/>
          <p:nvPr/>
        </p:nvSpPr>
        <p:spPr>
          <a:xfrm>
            <a:off x="0" y="0"/>
            <a:ext cx="12192000" cy="6858000"/>
          </a:xfrm>
          <a:prstGeom prst="rect">
            <a:avLst/>
          </a:prstGeom>
          <a:solidFill>
            <a:srgbClr val="808080"/>
          </a:solidFill>
          <a:ln w="12700">
            <a:miter lim="400000"/>
          </a:ln>
        </p:spPr>
        <p:txBody>
          <a:bodyPr lIns="45719" rIns="45719" anchor="ctr"/>
          <a:lstStyle/>
          <a:p>
            <a:pPr algn="ctr">
              <a:defRPr sz="1800">
                <a:solidFill>
                  <a:srgbClr val="FFFFFF"/>
                </a:solidFill>
                <a:latin typeface="Source Sans Pro"/>
                <a:ea typeface="Source Sans Pro"/>
                <a:cs typeface="Source Sans Pro"/>
                <a:sym typeface="Source Sans Pro"/>
              </a:defRPr>
            </a:pPr>
          </a:p>
        </p:txBody>
      </p:sp>
      <p:sp>
        <p:nvSpPr>
          <p:cNvPr id="690" name="Divider title"/>
          <p:cNvSpPr txBox="1"/>
          <p:nvPr>
            <p:ph type="title" hasCustomPrompt="1"/>
          </p:nvPr>
        </p:nvSpPr>
        <p:spPr>
          <a:xfrm>
            <a:off x="755650" y="3050495"/>
            <a:ext cx="8716300" cy="491096"/>
          </a:xfrm>
          <a:prstGeom prst="rect">
            <a:avLst/>
          </a:prstGeom>
        </p:spPr>
        <p:txBody>
          <a:bodyPr lIns="45719" tIns="45719" rIns="45719" bIns="45719" anchor="t"/>
          <a:lstStyle>
            <a:lvl1pPr>
              <a:buClrTx/>
              <a:buSzTx/>
              <a:buFontTx/>
              <a:buNone/>
              <a:defRPr b="1" sz="4000">
                <a:solidFill>
                  <a:srgbClr val="FFFFFF"/>
                </a:solidFill>
                <a:latin typeface="Source Sans Pro"/>
                <a:ea typeface="Source Sans Pro"/>
                <a:cs typeface="Source Sans Pro"/>
                <a:sym typeface="Source Sans Pro"/>
              </a:defRPr>
            </a:lvl1pPr>
          </a:lstStyle>
          <a:p>
            <a:pPr/>
            <a:r>
              <a:t>Divider title</a:t>
            </a:r>
          </a:p>
        </p:txBody>
      </p:sp>
      <p:sp>
        <p:nvSpPr>
          <p:cNvPr id="691" name="Body Level One…"/>
          <p:cNvSpPr txBox="1"/>
          <p:nvPr>
            <p:ph type="body" sz="quarter" idx="1" hasCustomPrompt="1"/>
          </p:nvPr>
        </p:nvSpPr>
        <p:spPr>
          <a:xfrm>
            <a:off x="755650" y="3658234"/>
            <a:ext cx="8715375" cy="547689"/>
          </a:xfrm>
          <a:prstGeom prst="rect">
            <a:avLst/>
          </a:prstGeom>
        </p:spPr>
        <p:txBody>
          <a:bodyPr lIns="45719" tIns="45719" rIns="45719" bIns="45719"/>
          <a:lstStyle>
            <a:lvl1pPr marL="0" indent="0">
              <a:spcBef>
                <a:spcPts val="1000"/>
              </a:spcBef>
              <a:buClrTx/>
              <a:buSzTx/>
              <a:buFontTx/>
              <a:buNone/>
              <a:defRPr sz="3600">
                <a:solidFill>
                  <a:srgbClr val="FFFFFF"/>
                </a:solidFill>
                <a:latin typeface="Source Sans Pro"/>
                <a:ea typeface="Source Sans Pro"/>
                <a:cs typeface="Source Sans Pro"/>
                <a:sym typeface="Source Sans Pro"/>
              </a:defRPr>
            </a:lvl1pPr>
            <a:lvl2pPr marL="800100">
              <a:spcBef>
                <a:spcPts val="1000"/>
              </a:spcBef>
              <a:buClrTx/>
              <a:buSzPct val="100000"/>
              <a:buFontTx/>
              <a:buChar char="•"/>
              <a:defRPr sz="3600">
                <a:solidFill>
                  <a:srgbClr val="FFFFFF"/>
                </a:solidFill>
                <a:latin typeface="Source Sans Pro"/>
                <a:ea typeface="Source Sans Pro"/>
                <a:cs typeface="Source Sans Pro"/>
                <a:sym typeface="Source Sans Pro"/>
              </a:defRPr>
            </a:lvl2pPr>
            <a:lvl3pPr marL="1325879" indent="-411479">
              <a:spcBef>
                <a:spcPts val="1000"/>
              </a:spcBef>
              <a:buClrTx/>
              <a:buSzPct val="100000"/>
              <a:buFontTx/>
              <a:buChar char="•"/>
              <a:defRPr sz="3600">
                <a:solidFill>
                  <a:srgbClr val="FFFFFF"/>
                </a:solidFill>
                <a:latin typeface="Source Sans Pro"/>
                <a:ea typeface="Source Sans Pro"/>
                <a:cs typeface="Source Sans Pro"/>
                <a:sym typeface="Source Sans Pro"/>
              </a:defRPr>
            </a:lvl3pPr>
            <a:lvl4pPr indent="-457200">
              <a:spcBef>
                <a:spcPts val="1000"/>
              </a:spcBef>
              <a:buClrTx/>
              <a:buSzPct val="100000"/>
              <a:buFontTx/>
              <a:buChar char="•"/>
              <a:defRPr sz="3600">
                <a:solidFill>
                  <a:srgbClr val="FFFFFF"/>
                </a:solidFill>
                <a:latin typeface="Source Sans Pro"/>
                <a:ea typeface="Source Sans Pro"/>
                <a:cs typeface="Source Sans Pro"/>
                <a:sym typeface="Source Sans Pro"/>
              </a:defRPr>
            </a:lvl4pPr>
            <a:lvl5pPr indent="-457200">
              <a:spcBef>
                <a:spcPts val="1000"/>
              </a:spcBef>
              <a:buClrTx/>
              <a:buSzPct val="100000"/>
              <a:buFontTx/>
              <a:buChar char="•"/>
              <a:defRPr sz="3600">
                <a:solidFill>
                  <a:srgbClr val="FFFFFF"/>
                </a:solidFill>
                <a:latin typeface="Source Sans Pro"/>
                <a:ea typeface="Source Sans Pro"/>
                <a:cs typeface="Source Sans Pro"/>
                <a:sym typeface="Source Sans Pro"/>
              </a:defRPr>
            </a:lvl5pPr>
          </a:lstStyle>
          <a:p>
            <a:pPr/>
            <a:r>
              <a:t>Divider sub-title</a:t>
            </a:r>
          </a:p>
          <a:p>
            <a:pPr lvl="1"/>
            <a:r>
              <a:t/>
            </a:r>
          </a:p>
          <a:p>
            <a:pPr lvl="2"/>
            <a:r>
              <a:t/>
            </a:r>
          </a:p>
          <a:p>
            <a:pPr lvl="3"/>
            <a:r>
              <a:t/>
            </a:r>
          </a:p>
          <a:p>
            <a:pPr lvl="4"/>
            <a:r>
              <a:t/>
            </a:r>
          </a:p>
        </p:txBody>
      </p:sp>
      <p:pic>
        <p:nvPicPr>
          <p:cNvPr id="692" name="Picture 6" descr="Picture 6"/>
          <p:cNvPicPr>
            <a:picLocks noChangeAspect="1"/>
          </p:cNvPicPr>
          <p:nvPr/>
        </p:nvPicPr>
        <p:blipFill>
          <a:blip r:embed="rId2">
            <a:extLst/>
          </a:blip>
          <a:stretch>
            <a:fillRect/>
          </a:stretch>
        </p:blipFill>
        <p:spPr>
          <a:xfrm>
            <a:off x="755650" y="529557"/>
            <a:ext cx="2285263" cy="756216"/>
          </a:xfrm>
          <a:prstGeom prst="rect">
            <a:avLst/>
          </a:prstGeom>
          <a:ln w="12700">
            <a:miter lim="400000"/>
          </a:ln>
        </p:spPr>
      </p:pic>
      <p:pic>
        <p:nvPicPr>
          <p:cNvPr id="693" name="Picture 7" descr="Picture 7"/>
          <p:cNvPicPr>
            <a:picLocks noChangeAspect="1"/>
          </p:cNvPicPr>
          <p:nvPr/>
        </p:nvPicPr>
        <p:blipFill>
          <a:blip r:embed="rId3">
            <a:extLst/>
          </a:blip>
          <a:stretch>
            <a:fillRect/>
          </a:stretch>
        </p:blipFill>
        <p:spPr>
          <a:xfrm>
            <a:off x="10204953" y="-469342"/>
            <a:ext cx="3904455" cy="7796684"/>
          </a:xfrm>
          <a:prstGeom prst="rect">
            <a:avLst/>
          </a:prstGeom>
          <a:ln w="12700">
            <a:miter lim="400000"/>
          </a:ln>
        </p:spPr>
      </p:pic>
      <p:sp>
        <p:nvSpPr>
          <p:cNvPr id="694" name="Straight Connector 12"/>
          <p:cNvSpPr/>
          <p:nvPr/>
        </p:nvSpPr>
        <p:spPr>
          <a:xfrm>
            <a:off x="822959" y="6048947"/>
            <a:ext cx="10332002" cy="1"/>
          </a:xfrm>
          <a:prstGeom prst="line">
            <a:avLst/>
          </a:prstGeom>
          <a:ln w="34925">
            <a:solidFill>
              <a:srgbClr val="B5B5B3"/>
            </a:solidFill>
            <a:miter/>
          </a:ln>
        </p:spPr>
        <p:txBody>
          <a:bodyPr lIns="45719" rIns="45719"/>
          <a:lstStyle/>
          <a:p>
            <a:pPr>
              <a:defRPr sz="1800">
                <a:latin typeface="Calibri"/>
                <a:ea typeface="Calibri"/>
                <a:cs typeface="Calibri"/>
                <a:sym typeface="Calibri"/>
              </a:defRPr>
            </a:pPr>
          </a:p>
        </p:txBody>
      </p:sp>
      <p:sp>
        <p:nvSpPr>
          <p:cNvPr id="695" name="Slide Number"/>
          <p:cNvSpPr txBox="1"/>
          <p:nvPr>
            <p:ph type="sldNum" sz="quarter" idx="2"/>
          </p:nvPr>
        </p:nvSpPr>
        <p:spPr>
          <a:prstGeom prst="rect">
            <a:avLst/>
          </a:prstGeom>
        </p:spPr>
        <p:txBody>
          <a:bodyPr/>
          <a:lstStyle>
            <a:lvl1pPr>
              <a:defRPr>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xt slide">
    <p:spTree>
      <p:nvGrpSpPr>
        <p:cNvPr id="1" name=""/>
        <p:cNvGrpSpPr/>
        <p:nvPr/>
      </p:nvGrpSpPr>
      <p:grpSpPr>
        <a:xfrm>
          <a:off x="0" y="0"/>
          <a:ext cx="0" cy="0"/>
          <a:chOff x="0" y="0"/>
          <a:chExt cx="0" cy="0"/>
        </a:xfrm>
      </p:grpSpPr>
      <p:sp>
        <p:nvSpPr>
          <p:cNvPr id="702" name="Straight Connector 6"/>
          <p:cNvSpPr/>
          <p:nvPr/>
        </p:nvSpPr>
        <p:spPr>
          <a:xfrm>
            <a:off x="822959" y="6048947"/>
            <a:ext cx="10332002" cy="1"/>
          </a:xfrm>
          <a:prstGeom prst="line">
            <a:avLst/>
          </a:prstGeom>
          <a:ln w="34925">
            <a:solidFill>
              <a:srgbClr val="B5B5B3"/>
            </a:solidFill>
            <a:miter/>
          </a:ln>
        </p:spPr>
        <p:txBody>
          <a:bodyPr lIns="45719" rIns="45719"/>
          <a:lstStyle/>
          <a:p>
            <a:pPr>
              <a:defRPr sz="1800">
                <a:latin typeface="Calibri"/>
                <a:ea typeface="Calibri"/>
                <a:cs typeface="Calibri"/>
                <a:sym typeface="Calibri"/>
              </a:defRPr>
            </a:pPr>
          </a:p>
        </p:txBody>
      </p:sp>
      <p:sp>
        <p:nvSpPr>
          <p:cNvPr id="703" name="Straight Connector 7"/>
          <p:cNvSpPr/>
          <p:nvPr/>
        </p:nvSpPr>
        <p:spPr>
          <a:xfrm flipV="1">
            <a:off x="731160" y="987552"/>
            <a:ext cx="10515601" cy="18289"/>
          </a:xfrm>
          <a:prstGeom prst="line">
            <a:avLst/>
          </a:prstGeom>
          <a:ln w="34925">
            <a:solidFill>
              <a:srgbClr val="B5B5B3"/>
            </a:solidFill>
            <a:miter/>
          </a:ln>
        </p:spPr>
        <p:txBody>
          <a:bodyPr lIns="45719" rIns="45719"/>
          <a:lstStyle/>
          <a:p>
            <a:pPr>
              <a:defRPr sz="1800">
                <a:latin typeface="Calibri"/>
                <a:ea typeface="Calibri"/>
                <a:cs typeface="Calibri"/>
                <a:sym typeface="Calibri"/>
              </a:defRPr>
            </a:pPr>
          </a:p>
        </p:txBody>
      </p:sp>
      <p:pic>
        <p:nvPicPr>
          <p:cNvPr id="704" name="Picture 10" descr="Picture 10"/>
          <p:cNvPicPr>
            <a:picLocks noChangeAspect="1"/>
          </p:cNvPicPr>
          <p:nvPr/>
        </p:nvPicPr>
        <p:blipFill>
          <a:blip r:embed="rId2">
            <a:extLst/>
          </a:blip>
          <a:stretch>
            <a:fillRect/>
          </a:stretch>
        </p:blipFill>
        <p:spPr>
          <a:xfrm>
            <a:off x="9680310" y="343781"/>
            <a:ext cx="1474651" cy="489186"/>
          </a:xfrm>
          <a:prstGeom prst="rect">
            <a:avLst/>
          </a:prstGeom>
          <a:ln w="12700">
            <a:miter lim="400000"/>
          </a:ln>
        </p:spPr>
      </p:pic>
      <p:sp>
        <p:nvSpPr>
          <p:cNvPr id="705" name="Body Level One…"/>
          <p:cNvSpPr txBox="1"/>
          <p:nvPr>
            <p:ph type="body" sz="half" idx="1" hasCustomPrompt="1"/>
          </p:nvPr>
        </p:nvSpPr>
        <p:spPr>
          <a:xfrm>
            <a:off x="1216152" y="2048891"/>
            <a:ext cx="9180577" cy="3547555"/>
          </a:xfrm>
          <a:prstGeom prst="rect">
            <a:avLst/>
          </a:prstGeom>
        </p:spPr>
        <p:txBody>
          <a:bodyPr lIns="45719" tIns="45719" rIns="45719" bIns="45719"/>
          <a:lstStyle>
            <a:lvl1pPr marL="228600" indent="-228600">
              <a:spcBef>
                <a:spcPts val="1000"/>
              </a:spcBef>
              <a:buClrTx/>
              <a:buSzTx/>
              <a:buFontTx/>
              <a:buNone/>
              <a:defRPr sz="2000">
                <a:latin typeface="Source Sans Pro"/>
                <a:ea typeface="Source Sans Pro"/>
                <a:cs typeface="Source Sans Pro"/>
                <a:sym typeface="Source Sans Pro"/>
              </a:defRPr>
            </a:lvl1pPr>
            <a:lvl2pPr marL="647700" indent="-190500">
              <a:spcBef>
                <a:spcPts val="1000"/>
              </a:spcBef>
              <a:buClrTx/>
              <a:buSzPct val="100000"/>
              <a:buFontTx/>
              <a:buChar char="•"/>
              <a:defRPr sz="2000">
                <a:latin typeface="Source Sans Pro"/>
                <a:ea typeface="Source Sans Pro"/>
                <a:cs typeface="Source Sans Pro"/>
                <a:sym typeface="Source Sans Pro"/>
              </a:defRPr>
            </a:lvl2pPr>
            <a:lvl3pPr marL="1143000" indent="-228600">
              <a:spcBef>
                <a:spcPts val="1000"/>
              </a:spcBef>
              <a:buClrTx/>
              <a:buSzPct val="100000"/>
              <a:buFontTx/>
              <a:buChar char="•"/>
              <a:defRPr sz="2000">
                <a:latin typeface="Source Sans Pro"/>
                <a:ea typeface="Source Sans Pro"/>
                <a:cs typeface="Source Sans Pro"/>
                <a:sym typeface="Source Sans Pro"/>
              </a:defRPr>
            </a:lvl3pPr>
            <a:lvl4pPr marL="1625600" indent="-254000">
              <a:spcBef>
                <a:spcPts val="1000"/>
              </a:spcBef>
              <a:buClrTx/>
              <a:buSzPct val="100000"/>
              <a:buFontTx/>
              <a:buChar char="•"/>
              <a:defRPr sz="2000">
                <a:latin typeface="Source Sans Pro"/>
                <a:ea typeface="Source Sans Pro"/>
                <a:cs typeface="Source Sans Pro"/>
                <a:sym typeface="Source Sans Pro"/>
              </a:defRPr>
            </a:lvl4pPr>
            <a:lvl5pPr marL="2082800" indent="-254000">
              <a:spcBef>
                <a:spcPts val="1000"/>
              </a:spcBef>
              <a:buClrTx/>
              <a:buSzPct val="100000"/>
              <a:buFontTx/>
              <a:buChar char="•"/>
              <a:defRPr sz="2000">
                <a:latin typeface="Source Sans Pro"/>
                <a:ea typeface="Source Sans Pro"/>
                <a:cs typeface="Source Sans Pro"/>
                <a:sym typeface="Source Sans Pro"/>
              </a:defRPr>
            </a:lvl5pPr>
          </a:lstStyle>
          <a:p>
            <a:pPr/>
            <a:r>
              <a:t>Text here</a:t>
            </a:r>
          </a:p>
          <a:p>
            <a:pPr lvl="1"/>
            <a:r>
              <a:t/>
            </a:r>
          </a:p>
          <a:p>
            <a:pPr lvl="2"/>
            <a:r>
              <a:t/>
            </a:r>
          </a:p>
          <a:p>
            <a:pPr lvl="3"/>
            <a:r>
              <a:t/>
            </a:r>
          </a:p>
          <a:p>
            <a:pPr lvl="4"/>
            <a:r>
              <a:t/>
            </a:r>
          </a:p>
        </p:txBody>
      </p:sp>
      <p:sp>
        <p:nvSpPr>
          <p:cNvPr id="706" name="Text Placeholder 13"/>
          <p:cNvSpPr/>
          <p:nvPr>
            <p:ph type="body" sz="quarter" idx="21" hasCustomPrompt="1"/>
          </p:nvPr>
        </p:nvSpPr>
        <p:spPr>
          <a:xfrm>
            <a:off x="1215707" y="1416748"/>
            <a:ext cx="9181022" cy="512764"/>
          </a:xfrm>
          <a:prstGeom prst="rect">
            <a:avLst/>
          </a:prstGeom>
        </p:spPr>
        <p:txBody>
          <a:bodyPr lIns="45719" tIns="45719" rIns="45719" bIns="45719"/>
          <a:lstStyle>
            <a:lvl1pPr marL="228600" indent="-228600">
              <a:spcBef>
                <a:spcPts val="500"/>
              </a:spcBef>
              <a:buClrTx/>
              <a:buSzTx/>
              <a:buFontTx/>
              <a:buNone/>
              <a:defRPr b="1" sz="2400">
                <a:solidFill>
                  <a:srgbClr val="00425B"/>
                </a:solidFill>
                <a:latin typeface="Source Sans Pro"/>
                <a:ea typeface="Source Sans Pro"/>
                <a:cs typeface="Source Sans Pro"/>
                <a:sym typeface="Source Sans Pro"/>
              </a:defRPr>
            </a:lvl1pPr>
          </a:lstStyle>
          <a:p>
            <a:pPr/>
            <a:r>
              <a:t>Sub-title:</a:t>
            </a:r>
          </a:p>
        </p:txBody>
      </p:sp>
      <p:sp>
        <p:nvSpPr>
          <p:cNvPr id="707" name="Slide title"/>
          <p:cNvSpPr txBox="1"/>
          <p:nvPr>
            <p:ph type="title" hasCustomPrompt="1"/>
          </p:nvPr>
        </p:nvSpPr>
        <p:spPr>
          <a:xfrm>
            <a:off x="731160" y="341024"/>
            <a:ext cx="8746949" cy="519375"/>
          </a:xfrm>
          <a:prstGeom prst="rect">
            <a:avLst/>
          </a:prstGeom>
        </p:spPr>
        <p:txBody>
          <a:bodyPr lIns="45719" tIns="45719" rIns="45719" bIns="45719"/>
          <a:lstStyle>
            <a:lvl1pPr>
              <a:buClrTx/>
              <a:buSzTx/>
              <a:buFontTx/>
              <a:buNone/>
              <a:defRPr b="1" sz="2600">
                <a:solidFill>
                  <a:srgbClr val="6F2871"/>
                </a:solidFill>
                <a:latin typeface="Source Sans Pro"/>
                <a:ea typeface="Source Sans Pro"/>
                <a:cs typeface="Source Sans Pro"/>
                <a:sym typeface="Source Sans Pro"/>
              </a:defRPr>
            </a:lvl1pPr>
          </a:lstStyle>
          <a:p>
            <a:pPr/>
            <a:r>
              <a:t>Slide title</a:t>
            </a:r>
          </a:p>
        </p:txBody>
      </p:sp>
      <p:sp>
        <p:nvSpPr>
          <p:cNvPr id="708" name="Slide Number"/>
          <p:cNvSpPr txBox="1"/>
          <p:nvPr>
            <p:ph type="sldNum" sz="quarter" idx="2"/>
          </p:nvPr>
        </p:nvSpPr>
        <p:spPr>
          <a:prstGeom prst="rect">
            <a:avLst/>
          </a:prstGeom>
        </p:spPr>
        <p:txBody>
          <a:bodyPr/>
          <a:lstStyle>
            <a:lvl1pPr>
              <a:defRPr>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
    <p:spTree>
      <p:nvGrpSpPr>
        <p:cNvPr id="1" name=""/>
        <p:cNvGrpSpPr/>
        <p:nvPr/>
      </p:nvGrpSpPr>
      <p:grpSpPr>
        <a:xfrm>
          <a:off x="0" y="0"/>
          <a:ext cx="0" cy="0"/>
          <a:chOff x="0" y="0"/>
          <a:chExt cx="0" cy="0"/>
        </a:xfrm>
      </p:grpSpPr>
      <p:sp>
        <p:nvSpPr>
          <p:cNvPr id="715" name="Rectangle 12"/>
          <p:cNvSpPr/>
          <p:nvPr/>
        </p:nvSpPr>
        <p:spPr>
          <a:xfrm>
            <a:off x="0" y="0"/>
            <a:ext cx="12192000" cy="6858000"/>
          </a:xfrm>
          <a:prstGeom prst="rect">
            <a:avLst/>
          </a:prstGeom>
          <a:solidFill>
            <a:srgbClr val="B8B8B8"/>
          </a:solidFill>
          <a:ln w="12700">
            <a:miter lim="400000"/>
          </a:ln>
        </p:spPr>
        <p:txBody>
          <a:bodyPr lIns="45719" rIns="45719" anchor="ctr"/>
          <a:lstStyle/>
          <a:p>
            <a:pPr algn="ctr">
              <a:defRPr sz="1800">
                <a:solidFill>
                  <a:srgbClr val="FFFFFF"/>
                </a:solidFill>
                <a:latin typeface="Calibri"/>
                <a:ea typeface="Calibri"/>
                <a:cs typeface="Calibri"/>
                <a:sym typeface="Calibri"/>
              </a:defRPr>
            </a:pPr>
          </a:p>
        </p:txBody>
      </p:sp>
      <p:sp>
        <p:nvSpPr>
          <p:cNvPr id="716" name="Presentation title"/>
          <p:cNvSpPr txBox="1"/>
          <p:nvPr>
            <p:ph type="title" hasCustomPrompt="1"/>
          </p:nvPr>
        </p:nvSpPr>
        <p:spPr>
          <a:xfrm>
            <a:off x="755650" y="3050495"/>
            <a:ext cx="8716300" cy="491096"/>
          </a:xfrm>
          <a:prstGeom prst="rect">
            <a:avLst/>
          </a:prstGeom>
        </p:spPr>
        <p:txBody>
          <a:bodyPr lIns="45719" tIns="45719" rIns="45719" bIns="45719" anchor="t"/>
          <a:lstStyle>
            <a:lvl1pPr>
              <a:buClrTx/>
              <a:buSzTx/>
              <a:buFontTx/>
              <a:buNone/>
              <a:defRPr b="1" sz="4000">
                <a:latin typeface="Source Sans Pro"/>
                <a:ea typeface="Source Sans Pro"/>
                <a:cs typeface="Source Sans Pro"/>
                <a:sym typeface="Source Sans Pro"/>
              </a:defRPr>
            </a:lvl1pPr>
          </a:lstStyle>
          <a:p>
            <a:pPr/>
            <a:r>
              <a:t>Presentation title</a:t>
            </a:r>
          </a:p>
        </p:txBody>
      </p:sp>
      <p:sp>
        <p:nvSpPr>
          <p:cNvPr id="717" name="Body Level One…"/>
          <p:cNvSpPr txBox="1"/>
          <p:nvPr>
            <p:ph type="body" sz="quarter" idx="1" hasCustomPrompt="1"/>
          </p:nvPr>
        </p:nvSpPr>
        <p:spPr>
          <a:xfrm>
            <a:off x="755650" y="3658234"/>
            <a:ext cx="8715375" cy="547689"/>
          </a:xfrm>
          <a:prstGeom prst="rect">
            <a:avLst/>
          </a:prstGeom>
        </p:spPr>
        <p:txBody>
          <a:bodyPr lIns="45719" tIns="45719" rIns="45719" bIns="45719"/>
          <a:lstStyle>
            <a:lvl1pPr marL="0" indent="0">
              <a:spcBef>
                <a:spcPts val="1000"/>
              </a:spcBef>
              <a:buClrTx/>
              <a:buSzTx/>
              <a:buFontTx/>
              <a:buNone/>
              <a:defRPr sz="3600">
                <a:latin typeface="Source Sans Pro"/>
                <a:ea typeface="Source Sans Pro"/>
                <a:cs typeface="Source Sans Pro"/>
                <a:sym typeface="Source Sans Pro"/>
              </a:defRPr>
            </a:lvl1pPr>
            <a:lvl2pPr marL="800100">
              <a:spcBef>
                <a:spcPts val="1000"/>
              </a:spcBef>
              <a:buClrTx/>
              <a:buSzPct val="100000"/>
              <a:buFontTx/>
              <a:buChar char="•"/>
              <a:defRPr sz="3600">
                <a:latin typeface="Source Sans Pro"/>
                <a:ea typeface="Source Sans Pro"/>
                <a:cs typeface="Source Sans Pro"/>
                <a:sym typeface="Source Sans Pro"/>
              </a:defRPr>
            </a:lvl2pPr>
            <a:lvl3pPr marL="1325879" indent="-411479">
              <a:spcBef>
                <a:spcPts val="1000"/>
              </a:spcBef>
              <a:buClrTx/>
              <a:buSzPct val="100000"/>
              <a:buFontTx/>
              <a:buChar char="•"/>
              <a:defRPr sz="3600">
                <a:latin typeface="Source Sans Pro"/>
                <a:ea typeface="Source Sans Pro"/>
                <a:cs typeface="Source Sans Pro"/>
                <a:sym typeface="Source Sans Pro"/>
              </a:defRPr>
            </a:lvl3pPr>
            <a:lvl4pPr indent="-457200">
              <a:spcBef>
                <a:spcPts val="1000"/>
              </a:spcBef>
              <a:buClrTx/>
              <a:buSzPct val="100000"/>
              <a:buFontTx/>
              <a:buChar char="•"/>
              <a:defRPr sz="3600">
                <a:latin typeface="Source Sans Pro"/>
                <a:ea typeface="Source Sans Pro"/>
                <a:cs typeface="Source Sans Pro"/>
                <a:sym typeface="Source Sans Pro"/>
              </a:defRPr>
            </a:lvl4pPr>
            <a:lvl5pPr indent="-457200">
              <a:spcBef>
                <a:spcPts val="1000"/>
              </a:spcBef>
              <a:buClrTx/>
              <a:buSzPct val="100000"/>
              <a:buFontTx/>
              <a:buChar char="•"/>
              <a:defRPr sz="3600">
                <a:latin typeface="Source Sans Pro"/>
                <a:ea typeface="Source Sans Pro"/>
                <a:cs typeface="Source Sans Pro"/>
                <a:sym typeface="Source Sans Pro"/>
              </a:defRPr>
            </a:lvl5pPr>
          </a:lstStyle>
          <a:p>
            <a:pPr/>
            <a:r>
              <a:t>Presentation sub-title</a:t>
            </a:r>
          </a:p>
          <a:p>
            <a:pPr lvl="1"/>
            <a:r>
              <a:t/>
            </a:r>
          </a:p>
          <a:p>
            <a:pPr lvl="2"/>
            <a:r>
              <a:t/>
            </a:r>
          </a:p>
          <a:p>
            <a:pPr lvl="3"/>
            <a:r>
              <a:t/>
            </a:r>
          </a:p>
          <a:p>
            <a:pPr lvl="4"/>
            <a:r>
              <a:t/>
            </a:r>
          </a:p>
        </p:txBody>
      </p:sp>
      <p:sp>
        <p:nvSpPr>
          <p:cNvPr id="718" name="Text Placeholder 19"/>
          <p:cNvSpPr/>
          <p:nvPr>
            <p:ph type="body" sz="quarter" idx="21" hasCustomPrompt="1"/>
          </p:nvPr>
        </p:nvSpPr>
        <p:spPr>
          <a:xfrm>
            <a:off x="755650" y="4681284"/>
            <a:ext cx="8715375" cy="804863"/>
          </a:xfrm>
          <a:prstGeom prst="rect">
            <a:avLst/>
          </a:prstGeom>
        </p:spPr>
        <p:txBody>
          <a:bodyPr lIns="45719" tIns="45719" rIns="45719" bIns="45719"/>
          <a:lstStyle>
            <a:lvl1pPr marL="0" indent="0">
              <a:spcBef>
                <a:spcPts val="1000"/>
              </a:spcBef>
              <a:buClrTx/>
              <a:buSzTx/>
              <a:buFontTx/>
              <a:buNone/>
              <a:defRPr sz="2800">
                <a:latin typeface="Source Sans Pro"/>
                <a:ea typeface="Source Sans Pro"/>
                <a:cs typeface="Source Sans Pro"/>
                <a:sym typeface="Source Sans Pro"/>
              </a:defRPr>
            </a:lvl1pPr>
          </a:lstStyle>
          <a:p>
            <a:pPr/>
            <a:r>
              <a:t>Author, Date</a:t>
            </a:r>
          </a:p>
        </p:txBody>
      </p:sp>
      <p:pic>
        <p:nvPicPr>
          <p:cNvPr id="719" name="Picture 9" descr="Picture 9"/>
          <p:cNvPicPr>
            <a:picLocks noChangeAspect="1"/>
          </p:cNvPicPr>
          <p:nvPr/>
        </p:nvPicPr>
        <p:blipFill>
          <a:blip r:embed="rId2">
            <a:extLst/>
          </a:blip>
          <a:stretch>
            <a:fillRect/>
          </a:stretch>
        </p:blipFill>
        <p:spPr>
          <a:xfrm>
            <a:off x="755650" y="529557"/>
            <a:ext cx="2285263" cy="756216"/>
          </a:xfrm>
          <a:prstGeom prst="rect">
            <a:avLst/>
          </a:prstGeom>
          <a:ln w="12700">
            <a:miter lim="400000"/>
          </a:ln>
        </p:spPr>
      </p:pic>
      <p:pic>
        <p:nvPicPr>
          <p:cNvPr id="720" name="Picture 10" descr="Picture 10"/>
          <p:cNvPicPr>
            <a:picLocks noChangeAspect="1"/>
          </p:cNvPicPr>
          <p:nvPr/>
        </p:nvPicPr>
        <p:blipFill>
          <a:blip r:embed="rId3">
            <a:extLst/>
          </a:blip>
          <a:stretch>
            <a:fillRect/>
          </a:stretch>
        </p:blipFill>
        <p:spPr>
          <a:xfrm>
            <a:off x="10204953" y="-469342"/>
            <a:ext cx="3904455" cy="7796684"/>
          </a:xfrm>
          <a:prstGeom prst="rect">
            <a:avLst/>
          </a:prstGeom>
          <a:ln w="12700">
            <a:miter lim="400000"/>
          </a:ln>
        </p:spPr>
      </p:pic>
      <p:sp>
        <p:nvSpPr>
          <p:cNvPr id="721" name="Straight Connector 11"/>
          <p:cNvSpPr/>
          <p:nvPr/>
        </p:nvSpPr>
        <p:spPr>
          <a:xfrm>
            <a:off x="755649" y="4450024"/>
            <a:ext cx="8726680" cy="1"/>
          </a:xfrm>
          <a:prstGeom prst="line">
            <a:avLst/>
          </a:prstGeom>
          <a:ln w="31750">
            <a:solidFill>
              <a:srgbClr val="FFFFFF"/>
            </a:solidFill>
            <a:miter/>
          </a:ln>
        </p:spPr>
        <p:txBody>
          <a:bodyPr lIns="45719" rIns="45719"/>
          <a:lstStyle/>
          <a:p>
            <a:pPr>
              <a:defRPr sz="1800">
                <a:latin typeface="Calibri"/>
                <a:ea typeface="Calibri"/>
                <a:cs typeface="Calibri"/>
                <a:sym typeface="Calibri"/>
              </a:defRPr>
            </a:pPr>
          </a:p>
        </p:txBody>
      </p:sp>
      <p:sp>
        <p:nvSpPr>
          <p:cNvPr id="722" name="Slide Number"/>
          <p:cNvSpPr txBox="1"/>
          <p:nvPr>
            <p:ph type="sldNum" sz="quarter" idx="2"/>
          </p:nvPr>
        </p:nvSpPr>
        <p:spPr>
          <a:prstGeom prst="rect">
            <a:avLst/>
          </a:prstGeom>
        </p:spPr>
        <p:txBody>
          <a:bodyPr/>
          <a:lstStyle>
            <a:lvl1pPr>
              <a:defRPr>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_picture">
    <p:spTree>
      <p:nvGrpSpPr>
        <p:cNvPr id="1" name=""/>
        <p:cNvGrpSpPr/>
        <p:nvPr/>
      </p:nvGrpSpPr>
      <p:grpSpPr>
        <a:xfrm>
          <a:off x="0" y="0"/>
          <a:ext cx="0" cy="0"/>
          <a:chOff x="0" y="0"/>
          <a:chExt cx="0" cy="0"/>
        </a:xfrm>
      </p:grpSpPr>
      <p:sp>
        <p:nvSpPr>
          <p:cNvPr id="66" name="Google Shape;38;p41"/>
          <p:cNvSpPr/>
          <p:nvPr/>
        </p:nvSpPr>
        <p:spPr>
          <a:xfrm>
            <a:off x="0" y="-21168"/>
            <a:ext cx="12192000" cy="6879167"/>
          </a:xfrm>
          <a:prstGeom prst="rect">
            <a:avLst/>
          </a:prstGeom>
          <a:solidFill>
            <a:srgbClr val="B8B8B8"/>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pic>
        <p:nvPicPr>
          <p:cNvPr id="67" name="Google Shape;39;p41" descr="Google Shape;39;p41"/>
          <p:cNvPicPr>
            <a:picLocks noChangeAspect="1"/>
          </p:cNvPicPr>
          <p:nvPr/>
        </p:nvPicPr>
        <p:blipFill>
          <a:blip r:embed="rId2">
            <a:extLst/>
          </a:blip>
          <a:stretch>
            <a:fillRect/>
          </a:stretch>
        </p:blipFill>
        <p:spPr>
          <a:xfrm>
            <a:off x="755650" y="529557"/>
            <a:ext cx="2285264" cy="756216"/>
          </a:xfrm>
          <a:prstGeom prst="rect">
            <a:avLst/>
          </a:prstGeom>
          <a:ln w="12700">
            <a:miter lim="400000"/>
          </a:ln>
        </p:spPr>
      </p:pic>
      <p:sp>
        <p:nvSpPr>
          <p:cNvPr id="68" name="Title Text"/>
          <p:cNvSpPr txBox="1"/>
          <p:nvPr>
            <p:ph type="title"/>
          </p:nvPr>
        </p:nvSpPr>
        <p:spPr>
          <a:xfrm>
            <a:off x="755651" y="3050497"/>
            <a:ext cx="5355005" cy="491096"/>
          </a:xfrm>
          <a:prstGeom prst="rect">
            <a:avLst/>
          </a:prstGeom>
        </p:spPr>
        <p:txBody>
          <a:bodyPr anchor="t"/>
          <a:lstStyle>
            <a:lvl1pPr>
              <a:buClrTx/>
              <a:buSzTx/>
              <a:buFontTx/>
              <a:buNone/>
              <a:defRPr sz="3000">
                <a:latin typeface="Work Sans"/>
                <a:ea typeface="Work Sans"/>
                <a:cs typeface="Work Sans"/>
                <a:sym typeface="Work Sans"/>
              </a:defRPr>
            </a:lvl1pPr>
          </a:lstStyle>
          <a:p>
            <a:pPr/>
            <a:r>
              <a:t>Title Text</a:t>
            </a:r>
          </a:p>
        </p:txBody>
      </p:sp>
      <p:sp>
        <p:nvSpPr>
          <p:cNvPr id="69" name="Body Level One…"/>
          <p:cNvSpPr txBox="1"/>
          <p:nvPr>
            <p:ph type="body" sz="quarter" idx="1"/>
          </p:nvPr>
        </p:nvSpPr>
        <p:spPr>
          <a:xfrm>
            <a:off x="755651" y="3658234"/>
            <a:ext cx="5355005" cy="547689"/>
          </a:xfrm>
          <a:prstGeom prst="rect">
            <a:avLst/>
          </a:prstGeom>
        </p:spPr>
        <p:txBody>
          <a:bodyPr/>
          <a:lstStyle>
            <a:lvl1pPr marL="228600" indent="0">
              <a:buClrTx/>
              <a:buSzTx/>
              <a:buFontTx/>
              <a:buNone/>
              <a:defRPr sz="2700">
                <a:latin typeface="Work Sans"/>
                <a:ea typeface="Work Sans"/>
                <a:cs typeface="Work Sans"/>
                <a:sym typeface="Work Sans"/>
              </a:defRPr>
            </a:lvl1pPr>
            <a:lvl2pPr marL="1085850" indent="-514350">
              <a:buClrTx/>
              <a:buSzPts val="2700"/>
              <a:buFontTx/>
              <a:buChar char="•"/>
              <a:defRPr sz="2700">
                <a:latin typeface="Work Sans"/>
                <a:ea typeface="Work Sans"/>
                <a:cs typeface="Work Sans"/>
                <a:sym typeface="Work Sans"/>
              </a:defRPr>
            </a:lvl2pPr>
            <a:lvl3pPr marL="1630679" indent="-582929">
              <a:buClrTx/>
              <a:buSzPts val="2700"/>
              <a:buFontTx/>
              <a:buChar char="•"/>
              <a:defRPr sz="2700">
                <a:latin typeface="Work Sans"/>
                <a:ea typeface="Work Sans"/>
                <a:cs typeface="Work Sans"/>
                <a:sym typeface="Work Sans"/>
              </a:defRPr>
            </a:lvl3pPr>
            <a:lvl4pPr marL="2167303" indent="-652828">
              <a:buClrTx/>
              <a:buSzPts val="2700"/>
              <a:buFontTx/>
              <a:buChar char="•"/>
              <a:defRPr sz="2700">
                <a:latin typeface="Work Sans"/>
                <a:ea typeface="Work Sans"/>
                <a:cs typeface="Work Sans"/>
                <a:sym typeface="Work Sans"/>
              </a:defRPr>
            </a:lvl4pPr>
            <a:lvl5pPr marL="2624503" indent="-652828">
              <a:buClrTx/>
              <a:buSzPts val="2700"/>
              <a:buFontTx/>
              <a:buChar char="•"/>
              <a:defRPr sz="27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70" name="Google Shape;42;p41"/>
          <p:cNvSpPr txBox="1"/>
          <p:nvPr>
            <p:ph type="body" sz="quarter" idx="21"/>
          </p:nvPr>
        </p:nvSpPr>
        <p:spPr>
          <a:xfrm>
            <a:off x="755650" y="4681284"/>
            <a:ext cx="5355006" cy="804863"/>
          </a:xfrm>
          <a:prstGeom prst="rect">
            <a:avLst/>
          </a:prstGeom>
        </p:spPr>
        <p:txBody>
          <a:bodyPr/>
          <a:lstStyle/>
          <a:p>
            <a:pPr marL="228600" indent="0">
              <a:buClrTx/>
              <a:buSzTx/>
              <a:buFontTx/>
              <a:buNone/>
              <a:defRPr sz="2100">
                <a:latin typeface="Work Sans"/>
                <a:ea typeface="Work Sans"/>
                <a:cs typeface="Work Sans"/>
                <a:sym typeface="Work Sans"/>
              </a:defRPr>
            </a:pPr>
          </a:p>
        </p:txBody>
      </p:sp>
      <p:sp>
        <p:nvSpPr>
          <p:cNvPr id="71" name="Google Shape;43;p41"/>
          <p:cNvSpPr/>
          <p:nvPr/>
        </p:nvSpPr>
        <p:spPr>
          <a:xfrm>
            <a:off x="755650" y="4450024"/>
            <a:ext cx="5355006" cy="1"/>
          </a:xfrm>
          <a:prstGeom prst="line">
            <a:avLst/>
          </a:prstGeom>
          <a:ln w="31750">
            <a:solidFill>
              <a:srgbClr val="FFFFFF"/>
            </a:solidFill>
            <a:miter/>
          </a:ln>
        </p:spPr>
        <p:txBody>
          <a:bodyPr lIns="45719" rIns="45719"/>
          <a:lstStyle/>
          <a:p>
            <a:pPr/>
          </a:p>
        </p:txBody>
      </p:sp>
      <p:pic>
        <p:nvPicPr>
          <p:cNvPr id="72" name="Google Shape;44;p41" descr="Google Shape;44;p41"/>
          <p:cNvPicPr>
            <a:picLocks noChangeAspect="1"/>
          </p:cNvPicPr>
          <p:nvPr/>
        </p:nvPicPr>
        <p:blipFill>
          <a:blip r:embed="rId3">
            <a:extLst/>
          </a:blip>
          <a:srcRect l="11454" t="0" r="32681" b="0"/>
          <a:stretch>
            <a:fillRect/>
          </a:stretch>
        </p:blipFill>
        <p:spPr>
          <a:xfrm>
            <a:off x="6454942" y="0"/>
            <a:ext cx="5737061" cy="6858000"/>
          </a:xfrm>
          <a:prstGeom prst="rect">
            <a:avLst/>
          </a:prstGeom>
          <a:ln w="12700">
            <a:miter lim="400000"/>
          </a:ln>
        </p:spPr>
      </p:pic>
      <p:pic>
        <p:nvPicPr>
          <p:cNvPr id="73" name="Google Shape;45;p41" descr="Google Shape;45;p41"/>
          <p:cNvPicPr>
            <a:picLocks noChangeAspect="1"/>
          </p:cNvPicPr>
          <p:nvPr/>
        </p:nvPicPr>
        <p:blipFill>
          <a:blip r:embed="rId4">
            <a:extLst/>
          </a:blip>
          <a:stretch>
            <a:fillRect/>
          </a:stretch>
        </p:blipFill>
        <p:spPr>
          <a:xfrm>
            <a:off x="10204953" y="-469342"/>
            <a:ext cx="3904456" cy="7796684"/>
          </a:xfrm>
          <a:prstGeom prst="rect">
            <a:avLst/>
          </a:prstGeom>
          <a:ln w="12700">
            <a:miter lim="400000"/>
          </a:ln>
        </p:spPr>
      </p:pic>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ver_image background">
    <p:spTree>
      <p:nvGrpSpPr>
        <p:cNvPr id="1" name=""/>
        <p:cNvGrpSpPr/>
        <p:nvPr/>
      </p:nvGrpSpPr>
      <p:grpSpPr>
        <a:xfrm>
          <a:off x="0" y="0"/>
          <a:ext cx="0" cy="0"/>
          <a:chOff x="0" y="0"/>
          <a:chExt cx="0" cy="0"/>
        </a:xfrm>
      </p:grpSpPr>
      <p:pic>
        <p:nvPicPr>
          <p:cNvPr id="81" name="Google Shape;47;p42" descr="Google Shape;47;p42"/>
          <p:cNvPicPr>
            <a:picLocks noChangeAspect="1"/>
          </p:cNvPicPr>
          <p:nvPr/>
        </p:nvPicPr>
        <p:blipFill>
          <a:blip r:embed="rId2">
            <a:extLst/>
          </a:blip>
          <a:srcRect l="1433" t="5597" r="1465" b="12607"/>
          <a:stretch>
            <a:fillRect/>
          </a:stretch>
        </p:blipFill>
        <p:spPr>
          <a:xfrm>
            <a:off x="-1" y="-1"/>
            <a:ext cx="12192001" cy="6858001"/>
          </a:xfrm>
          <a:prstGeom prst="rect">
            <a:avLst/>
          </a:prstGeom>
          <a:ln w="12700">
            <a:miter lim="400000"/>
          </a:ln>
        </p:spPr>
      </p:pic>
      <p:sp>
        <p:nvSpPr>
          <p:cNvPr id="82" name="Google Shape;48;p42"/>
          <p:cNvSpPr/>
          <p:nvPr/>
        </p:nvSpPr>
        <p:spPr>
          <a:xfrm>
            <a:off x="2" y="-2"/>
            <a:ext cx="12196079" cy="6858001"/>
          </a:xfrm>
          <a:prstGeom prst="rect">
            <a:avLst/>
          </a:prstGeom>
          <a:solidFill>
            <a:srgbClr val="B8B8B8">
              <a:alpha val="72156"/>
            </a:srgbClr>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sp>
        <p:nvSpPr>
          <p:cNvPr id="83" name="Title Text"/>
          <p:cNvSpPr txBox="1"/>
          <p:nvPr>
            <p:ph type="title"/>
          </p:nvPr>
        </p:nvSpPr>
        <p:spPr>
          <a:xfrm>
            <a:off x="755651" y="3050497"/>
            <a:ext cx="8716300" cy="491096"/>
          </a:xfrm>
          <a:prstGeom prst="rect">
            <a:avLst/>
          </a:prstGeom>
        </p:spPr>
        <p:txBody>
          <a:bodyPr anchor="t"/>
          <a:lstStyle>
            <a:lvl1pPr>
              <a:buClrTx/>
              <a:buSzTx/>
              <a:buFontTx/>
              <a:buNone/>
              <a:defRPr sz="3000">
                <a:latin typeface="Work Sans"/>
                <a:ea typeface="Work Sans"/>
                <a:cs typeface="Work Sans"/>
                <a:sym typeface="Work Sans"/>
              </a:defRPr>
            </a:lvl1pPr>
          </a:lstStyle>
          <a:p>
            <a:pPr/>
            <a:r>
              <a:t>Title Text</a:t>
            </a:r>
          </a:p>
        </p:txBody>
      </p:sp>
      <p:sp>
        <p:nvSpPr>
          <p:cNvPr id="84" name="Body Level One…"/>
          <p:cNvSpPr txBox="1"/>
          <p:nvPr>
            <p:ph type="body" sz="quarter" idx="1"/>
          </p:nvPr>
        </p:nvSpPr>
        <p:spPr>
          <a:xfrm>
            <a:off x="755651" y="3658234"/>
            <a:ext cx="8715376" cy="547689"/>
          </a:xfrm>
          <a:prstGeom prst="rect">
            <a:avLst/>
          </a:prstGeom>
        </p:spPr>
        <p:txBody>
          <a:bodyPr/>
          <a:lstStyle>
            <a:lvl1pPr marL="228600" indent="0">
              <a:buClrTx/>
              <a:buSzTx/>
              <a:buFontTx/>
              <a:buNone/>
              <a:defRPr sz="2700">
                <a:latin typeface="Work Sans"/>
                <a:ea typeface="Work Sans"/>
                <a:cs typeface="Work Sans"/>
                <a:sym typeface="Work Sans"/>
              </a:defRPr>
            </a:lvl1pPr>
            <a:lvl2pPr marL="1085850" indent="-514350">
              <a:buClrTx/>
              <a:buSzPts val="2700"/>
              <a:buFontTx/>
              <a:buChar char="•"/>
              <a:defRPr sz="2700">
                <a:latin typeface="Work Sans"/>
                <a:ea typeface="Work Sans"/>
                <a:cs typeface="Work Sans"/>
                <a:sym typeface="Work Sans"/>
              </a:defRPr>
            </a:lvl2pPr>
            <a:lvl3pPr marL="1630679" indent="-582929">
              <a:buClrTx/>
              <a:buSzPts val="2700"/>
              <a:buFontTx/>
              <a:buChar char="•"/>
              <a:defRPr sz="2700">
                <a:latin typeface="Work Sans"/>
                <a:ea typeface="Work Sans"/>
                <a:cs typeface="Work Sans"/>
                <a:sym typeface="Work Sans"/>
              </a:defRPr>
            </a:lvl3pPr>
            <a:lvl4pPr marL="2167303" indent="-652828">
              <a:buClrTx/>
              <a:buSzPts val="2700"/>
              <a:buFontTx/>
              <a:buChar char="•"/>
              <a:defRPr sz="2700">
                <a:latin typeface="Work Sans"/>
                <a:ea typeface="Work Sans"/>
                <a:cs typeface="Work Sans"/>
                <a:sym typeface="Work Sans"/>
              </a:defRPr>
            </a:lvl4pPr>
            <a:lvl5pPr marL="2624503" indent="-652828">
              <a:buClrTx/>
              <a:buSzPts val="2700"/>
              <a:buFontTx/>
              <a:buChar char="•"/>
              <a:defRPr sz="2700">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85" name="Google Shape;51;p42"/>
          <p:cNvSpPr txBox="1"/>
          <p:nvPr>
            <p:ph type="body" sz="quarter" idx="21"/>
          </p:nvPr>
        </p:nvSpPr>
        <p:spPr>
          <a:xfrm>
            <a:off x="755651" y="4681284"/>
            <a:ext cx="8715376" cy="804863"/>
          </a:xfrm>
          <a:prstGeom prst="rect">
            <a:avLst/>
          </a:prstGeom>
        </p:spPr>
        <p:txBody>
          <a:bodyPr/>
          <a:lstStyle/>
          <a:p>
            <a:pPr marL="228600" indent="0">
              <a:buClrTx/>
              <a:buSzTx/>
              <a:buFontTx/>
              <a:buNone/>
              <a:defRPr sz="2100">
                <a:latin typeface="Work Sans"/>
                <a:ea typeface="Work Sans"/>
                <a:cs typeface="Work Sans"/>
                <a:sym typeface="Work Sans"/>
              </a:defRPr>
            </a:pPr>
          </a:p>
        </p:txBody>
      </p:sp>
      <p:pic>
        <p:nvPicPr>
          <p:cNvPr id="86" name="Google Shape;52;p42" descr="Google Shape;52;p42"/>
          <p:cNvPicPr>
            <a:picLocks noChangeAspect="1"/>
          </p:cNvPicPr>
          <p:nvPr/>
        </p:nvPicPr>
        <p:blipFill>
          <a:blip r:embed="rId3">
            <a:extLst/>
          </a:blip>
          <a:stretch>
            <a:fillRect/>
          </a:stretch>
        </p:blipFill>
        <p:spPr>
          <a:xfrm>
            <a:off x="755650" y="529557"/>
            <a:ext cx="2285264" cy="756216"/>
          </a:xfrm>
          <a:prstGeom prst="rect">
            <a:avLst/>
          </a:prstGeom>
          <a:ln w="12700">
            <a:miter lim="400000"/>
          </a:ln>
        </p:spPr>
      </p:pic>
      <p:pic>
        <p:nvPicPr>
          <p:cNvPr id="87" name="Google Shape;53;p42" descr="Google Shape;53;p42"/>
          <p:cNvPicPr>
            <a:picLocks noChangeAspect="1"/>
          </p:cNvPicPr>
          <p:nvPr/>
        </p:nvPicPr>
        <p:blipFill>
          <a:blip r:embed="rId4">
            <a:extLst/>
          </a:blip>
          <a:stretch>
            <a:fillRect/>
          </a:stretch>
        </p:blipFill>
        <p:spPr>
          <a:xfrm>
            <a:off x="10204953" y="-469342"/>
            <a:ext cx="3904456" cy="7796684"/>
          </a:xfrm>
          <a:prstGeom prst="rect">
            <a:avLst/>
          </a:prstGeom>
          <a:ln w="12700">
            <a:miter lim="400000"/>
          </a:ln>
        </p:spPr>
      </p:pic>
      <p:sp>
        <p:nvSpPr>
          <p:cNvPr id="88" name="Google Shape;54;p42"/>
          <p:cNvSpPr/>
          <p:nvPr/>
        </p:nvSpPr>
        <p:spPr>
          <a:xfrm>
            <a:off x="755650" y="4450024"/>
            <a:ext cx="8726679" cy="1"/>
          </a:xfrm>
          <a:prstGeom prst="line">
            <a:avLst/>
          </a:prstGeom>
          <a:ln w="31750">
            <a:solidFill>
              <a:srgbClr val="FFFFFF"/>
            </a:solidFill>
            <a:miter/>
          </a:ln>
        </p:spPr>
        <p:txBody>
          <a:bodyPr lIns="45719" rIns="45719"/>
          <a:lstStyle/>
          <a:p>
            <a:pP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ivider slide">
    <p:spTree>
      <p:nvGrpSpPr>
        <p:cNvPr id="1" name=""/>
        <p:cNvGrpSpPr/>
        <p:nvPr/>
      </p:nvGrpSpPr>
      <p:grpSpPr>
        <a:xfrm>
          <a:off x="0" y="0"/>
          <a:ext cx="0" cy="0"/>
          <a:chOff x="0" y="0"/>
          <a:chExt cx="0" cy="0"/>
        </a:xfrm>
      </p:grpSpPr>
      <p:sp>
        <p:nvSpPr>
          <p:cNvPr id="96" name="Google Shape;56;p43"/>
          <p:cNvSpPr/>
          <p:nvPr/>
        </p:nvSpPr>
        <p:spPr>
          <a:xfrm>
            <a:off x="0" y="0"/>
            <a:ext cx="12192000" cy="6858000"/>
          </a:xfrm>
          <a:prstGeom prst="rect">
            <a:avLst/>
          </a:prstGeom>
          <a:solidFill>
            <a:srgbClr val="7F7F7F"/>
          </a:solidFill>
          <a:ln w="12700">
            <a:miter lim="400000"/>
          </a:ln>
        </p:spPr>
        <p:txBody>
          <a:bodyPr lIns="45719" rIns="45719" anchor="ctr"/>
          <a:lstStyle/>
          <a:p>
            <a:pPr algn="ctr">
              <a:defRPr sz="1300">
                <a:solidFill>
                  <a:srgbClr val="FFFFFF"/>
                </a:solidFill>
                <a:latin typeface="Calibri"/>
                <a:ea typeface="Calibri"/>
                <a:cs typeface="Calibri"/>
                <a:sym typeface="Calibri"/>
              </a:defRPr>
            </a:pPr>
          </a:p>
        </p:txBody>
      </p:sp>
      <p:sp>
        <p:nvSpPr>
          <p:cNvPr id="97" name="Title Text"/>
          <p:cNvSpPr txBox="1"/>
          <p:nvPr>
            <p:ph type="title"/>
          </p:nvPr>
        </p:nvSpPr>
        <p:spPr>
          <a:xfrm>
            <a:off x="755651" y="3050497"/>
            <a:ext cx="8716300" cy="491096"/>
          </a:xfrm>
          <a:prstGeom prst="rect">
            <a:avLst/>
          </a:prstGeom>
        </p:spPr>
        <p:txBody>
          <a:bodyPr anchor="t"/>
          <a:lstStyle>
            <a:lvl1pPr>
              <a:buClrTx/>
              <a:buSzTx/>
              <a:buFontTx/>
              <a:buNone/>
              <a:defRPr sz="3000">
                <a:solidFill>
                  <a:srgbClr val="FFFFFF"/>
                </a:solidFill>
                <a:latin typeface="Work Sans"/>
                <a:ea typeface="Work Sans"/>
                <a:cs typeface="Work Sans"/>
                <a:sym typeface="Work Sans"/>
              </a:defRPr>
            </a:lvl1pPr>
          </a:lstStyle>
          <a:p>
            <a:pPr/>
            <a:r>
              <a:t>Title Text</a:t>
            </a:r>
          </a:p>
        </p:txBody>
      </p:sp>
      <p:sp>
        <p:nvSpPr>
          <p:cNvPr id="98" name="Body Level One…"/>
          <p:cNvSpPr txBox="1"/>
          <p:nvPr>
            <p:ph type="body" sz="quarter" idx="1"/>
          </p:nvPr>
        </p:nvSpPr>
        <p:spPr>
          <a:xfrm>
            <a:off x="755651" y="3658234"/>
            <a:ext cx="8715376" cy="547689"/>
          </a:xfrm>
          <a:prstGeom prst="rect">
            <a:avLst/>
          </a:prstGeom>
        </p:spPr>
        <p:txBody>
          <a:bodyPr/>
          <a:lstStyle>
            <a:lvl1pPr marL="228600" indent="0">
              <a:buClrTx/>
              <a:buSzTx/>
              <a:buFontTx/>
              <a:buNone/>
              <a:defRPr sz="2700">
                <a:solidFill>
                  <a:srgbClr val="FFFFFF"/>
                </a:solidFill>
                <a:latin typeface="Work Sans"/>
                <a:ea typeface="Work Sans"/>
                <a:cs typeface="Work Sans"/>
                <a:sym typeface="Work Sans"/>
              </a:defRPr>
            </a:lvl1pPr>
            <a:lvl2pPr marL="1085850" indent="-514350">
              <a:buClrTx/>
              <a:buSzPts val="2700"/>
              <a:buFontTx/>
              <a:buChar char="•"/>
              <a:defRPr sz="2700">
                <a:solidFill>
                  <a:srgbClr val="FFFFFF"/>
                </a:solidFill>
                <a:latin typeface="Work Sans"/>
                <a:ea typeface="Work Sans"/>
                <a:cs typeface="Work Sans"/>
                <a:sym typeface="Work Sans"/>
              </a:defRPr>
            </a:lvl2pPr>
            <a:lvl3pPr marL="1630679" indent="-582929">
              <a:buClrTx/>
              <a:buSzPts val="2700"/>
              <a:buFontTx/>
              <a:buChar char="•"/>
              <a:defRPr sz="2700">
                <a:solidFill>
                  <a:srgbClr val="FFFFFF"/>
                </a:solidFill>
                <a:latin typeface="Work Sans"/>
                <a:ea typeface="Work Sans"/>
                <a:cs typeface="Work Sans"/>
                <a:sym typeface="Work Sans"/>
              </a:defRPr>
            </a:lvl3pPr>
            <a:lvl4pPr marL="2167303" indent="-652828">
              <a:buClrTx/>
              <a:buSzPts val="2700"/>
              <a:buFontTx/>
              <a:buChar char="•"/>
              <a:defRPr sz="2700">
                <a:solidFill>
                  <a:srgbClr val="FFFFFF"/>
                </a:solidFill>
                <a:latin typeface="Work Sans"/>
                <a:ea typeface="Work Sans"/>
                <a:cs typeface="Work Sans"/>
                <a:sym typeface="Work Sans"/>
              </a:defRPr>
            </a:lvl4pPr>
            <a:lvl5pPr marL="2624503" indent="-652828">
              <a:buClrTx/>
              <a:buSzPts val="2700"/>
              <a:buFontTx/>
              <a:buChar char="•"/>
              <a:defRPr sz="27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pic>
        <p:nvPicPr>
          <p:cNvPr id="99" name="Google Shape;59;p43" descr="Google Shape;59;p43"/>
          <p:cNvPicPr>
            <a:picLocks noChangeAspect="1"/>
          </p:cNvPicPr>
          <p:nvPr/>
        </p:nvPicPr>
        <p:blipFill>
          <a:blip r:embed="rId2">
            <a:extLst/>
          </a:blip>
          <a:stretch>
            <a:fillRect/>
          </a:stretch>
        </p:blipFill>
        <p:spPr>
          <a:xfrm>
            <a:off x="755650" y="529557"/>
            <a:ext cx="2285264" cy="756216"/>
          </a:xfrm>
          <a:prstGeom prst="rect">
            <a:avLst/>
          </a:prstGeom>
          <a:ln w="12700">
            <a:miter lim="400000"/>
          </a:ln>
        </p:spPr>
      </p:pic>
      <p:pic>
        <p:nvPicPr>
          <p:cNvPr id="100" name="Google Shape;60;p43" descr="Google Shape;60;p43"/>
          <p:cNvPicPr>
            <a:picLocks noChangeAspect="1"/>
          </p:cNvPicPr>
          <p:nvPr/>
        </p:nvPicPr>
        <p:blipFill>
          <a:blip r:embed="rId3">
            <a:extLst/>
          </a:blip>
          <a:stretch>
            <a:fillRect/>
          </a:stretch>
        </p:blipFill>
        <p:spPr>
          <a:xfrm>
            <a:off x="10204953" y="-469342"/>
            <a:ext cx="3904456" cy="7796684"/>
          </a:xfrm>
          <a:prstGeom prst="rect">
            <a:avLst/>
          </a:prstGeom>
          <a:ln w="12700">
            <a:miter lim="400000"/>
          </a:ln>
        </p:spPr>
      </p:pic>
      <p:sp>
        <p:nvSpPr>
          <p:cNvPr id="101" name="Google Shape;61;p43"/>
          <p:cNvSpPr txBox="1"/>
          <p:nvPr>
            <p:ph type="body" sz="quarter" idx="21"/>
          </p:nvPr>
        </p:nvSpPr>
        <p:spPr>
          <a:xfrm>
            <a:off x="812257" y="6094024"/>
            <a:ext cx="1724673" cy="457755"/>
          </a:xfrm>
          <a:prstGeom prst="rect">
            <a:avLst/>
          </a:prstGeom>
        </p:spPr>
        <p:txBody>
          <a:bodyPr/>
          <a:lstStyle/>
          <a:p>
            <a:pPr marL="228600" indent="0">
              <a:buClrTx/>
              <a:buSzTx/>
              <a:buFontTx/>
              <a:buNone/>
              <a:defRPr sz="900">
                <a:solidFill>
                  <a:srgbClr val="FFFFFF"/>
                </a:solidFill>
                <a:latin typeface="Work Sans"/>
                <a:ea typeface="Work Sans"/>
                <a:cs typeface="Work Sans"/>
                <a:sym typeface="Work Sans"/>
              </a:defRPr>
            </a:pPr>
          </a:p>
        </p:txBody>
      </p:sp>
      <p:sp>
        <p:nvSpPr>
          <p:cNvPr id="102" name="Google Shape;62;p43"/>
          <p:cNvSpPr txBox="1"/>
          <p:nvPr>
            <p:ph type="body" sz="quarter" idx="22"/>
          </p:nvPr>
        </p:nvSpPr>
        <p:spPr>
          <a:xfrm>
            <a:off x="9207500" y="6094026"/>
            <a:ext cx="1955800" cy="457589"/>
          </a:xfrm>
          <a:prstGeom prst="rect">
            <a:avLst/>
          </a:prstGeom>
        </p:spPr>
        <p:txBody>
          <a:bodyPr/>
          <a:lstStyle/>
          <a:p>
            <a:pPr marL="228600" indent="0" algn="r">
              <a:buClrTx/>
              <a:buSzTx/>
              <a:buFontTx/>
              <a:buNone/>
              <a:defRPr sz="900">
                <a:solidFill>
                  <a:srgbClr val="FFFFFF"/>
                </a:solidFill>
                <a:latin typeface="Calibri"/>
                <a:ea typeface="Calibri"/>
                <a:cs typeface="Calibri"/>
                <a:sym typeface="Calibri"/>
              </a:defRPr>
            </a:pPr>
          </a:p>
        </p:txBody>
      </p:sp>
      <p:sp>
        <p:nvSpPr>
          <p:cNvPr id="103" name="Google Shape;63;p43"/>
          <p:cNvSpPr/>
          <p:nvPr/>
        </p:nvSpPr>
        <p:spPr>
          <a:xfrm>
            <a:off x="822959" y="6048947"/>
            <a:ext cx="10332002" cy="1"/>
          </a:xfrm>
          <a:prstGeom prst="line">
            <a:avLst/>
          </a:prstGeom>
          <a:ln w="34925">
            <a:solidFill>
              <a:srgbClr val="B5B5B3"/>
            </a:solidFill>
            <a:miter/>
          </a:ln>
        </p:spPr>
        <p:txBody>
          <a:bodyPr lIns="45719" rIns="45719"/>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rt art_photo">
    <p:spTree>
      <p:nvGrpSpPr>
        <p:cNvPr id="1" name=""/>
        <p:cNvGrpSpPr/>
        <p:nvPr/>
      </p:nvGrpSpPr>
      <p:grpSpPr>
        <a:xfrm>
          <a:off x="0" y="0"/>
          <a:ext cx="0" cy="0"/>
          <a:chOff x="0" y="0"/>
          <a:chExt cx="0" cy="0"/>
        </a:xfrm>
      </p:grpSpPr>
      <p:sp>
        <p:nvSpPr>
          <p:cNvPr id="111" name="Body Level One…"/>
          <p:cNvSpPr txBox="1"/>
          <p:nvPr>
            <p:ph type="body" sz="quarter" idx="1"/>
          </p:nvPr>
        </p:nvSpPr>
        <p:spPr>
          <a:xfrm>
            <a:off x="812257" y="6094024"/>
            <a:ext cx="1724673" cy="457755"/>
          </a:xfrm>
          <a:prstGeom prst="rect">
            <a:avLst/>
          </a:prstGeom>
        </p:spPr>
        <p:txBody>
          <a:bodyPr/>
          <a:lstStyle>
            <a:lvl1pPr marL="228600" indent="0">
              <a:buClrTx/>
              <a:buSzTx/>
              <a:buFontTx/>
              <a:buNone/>
              <a:defRPr sz="900">
                <a:solidFill>
                  <a:srgbClr val="FFFFFF"/>
                </a:solidFill>
                <a:latin typeface="Work Sans"/>
                <a:ea typeface="Work Sans"/>
                <a:cs typeface="Work Sans"/>
                <a:sym typeface="Work Sans"/>
              </a:defRPr>
            </a:lvl1pPr>
            <a:lvl2pPr marL="742950" indent="-171450">
              <a:buClrTx/>
              <a:buSzPts val="900"/>
              <a:buFontTx/>
              <a:buChar char="•"/>
              <a:defRPr sz="900">
                <a:solidFill>
                  <a:srgbClr val="FFFFFF"/>
                </a:solidFill>
                <a:latin typeface="Work Sans"/>
                <a:ea typeface="Work Sans"/>
                <a:cs typeface="Work Sans"/>
                <a:sym typeface="Work Sans"/>
              </a:defRPr>
            </a:lvl2pPr>
            <a:lvl3pPr marL="1242060" indent="-194310">
              <a:buClrTx/>
              <a:buSzPts val="900"/>
              <a:buFontTx/>
              <a:buChar char="•"/>
              <a:defRPr sz="900">
                <a:solidFill>
                  <a:srgbClr val="FFFFFF"/>
                </a:solidFill>
                <a:latin typeface="Work Sans"/>
                <a:ea typeface="Work Sans"/>
                <a:cs typeface="Work Sans"/>
                <a:sym typeface="Work Sans"/>
              </a:defRPr>
            </a:lvl3pPr>
            <a:lvl4pPr marL="1732084" indent="-217609">
              <a:buClrTx/>
              <a:buSzPts val="900"/>
              <a:buFontTx/>
              <a:buChar char="•"/>
              <a:defRPr sz="900">
                <a:solidFill>
                  <a:srgbClr val="FFFFFF"/>
                </a:solidFill>
                <a:latin typeface="Work Sans"/>
                <a:ea typeface="Work Sans"/>
                <a:cs typeface="Work Sans"/>
                <a:sym typeface="Work Sans"/>
              </a:defRPr>
            </a:lvl4pPr>
            <a:lvl5pPr marL="2189284" indent="-217609">
              <a:buClrTx/>
              <a:buSzPts val="900"/>
              <a:buFontTx/>
              <a:buChar char="•"/>
              <a:defRPr sz="900">
                <a:solidFill>
                  <a:srgbClr val="FFFFFF"/>
                </a:solidFill>
                <a:latin typeface="Work Sans"/>
                <a:ea typeface="Work Sans"/>
                <a:cs typeface="Work Sans"/>
                <a:sym typeface="Work Sans"/>
              </a:defRPr>
            </a:lvl5pPr>
          </a:lstStyle>
          <a:p>
            <a:pPr/>
            <a:r>
              <a:t>Body Level One</a:t>
            </a:r>
          </a:p>
          <a:p>
            <a:pPr lvl="1"/>
            <a:r>
              <a:t>Body Level Two</a:t>
            </a:r>
          </a:p>
          <a:p>
            <a:pPr lvl="2"/>
            <a:r>
              <a:t>Body Level Three</a:t>
            </a:r>
          </a:p>
          <a:p>
            <a:pPr lvl="3"/>
            <a:r>
              <a:t>Body Level Four</a:t>
            </a:r>
          </a:p>
          <a:p>
            <a:pPr lvl="4"/>
            <a:r>
              <a:t>Body Level Five</a:t>
            </a:r>
          </a:p>
        </p:txBody>
      </p:sp>
      <p:sp>
        <p:nvSpPr>
          <p:cNvPr id="112" name="Google Shape;66;p44"/>
          <p:cNvSpPr txBox="1"/>
          <p:nvPr>
            <p:ph type="body" sz="quarter" idx="21"/>
          </p:nvPr>
        </p:nvSpPr>
        <p:spPr>
          <a:xfrm>
            <a:off x="9207500" y="6094026"/>
            <a:ext cx="1955800" cy="457589"/>
          </a:xfrm>
          <a:prstGeom prst="rect">
            <a:avLst/>
          </a:prstGeom>
        </p:spPr>
        <p:txBody>
          <a:bodyPr/>
          <a:lstStyle/>
          <a:p>
            <a:pPr marL="228600" indent="0" algn="r">
              <a:buClrTx/>
              <a:buSzTx/>
              <a:buFontTx/>
              <a:buNone/>
              <a:defRPr sz="900">
                <a:solidFill>
                  <a:srgbClr val="FFFFFF"/>
                </a:solidFill>
                <a:latin typeface="Calibri"/>
                <a:ea typeface="Calibri"/>
                <a:cs typeface="Calibri"/>
                <a:sym typeface="Calibri"/>
              </a:defRPr>
            </a:pPr>
          </a:p>
        </p:txBody>
      </p:sp>
      <p:sp>
        <p:nvSpPr>
          <p:cNvPr id="113" name="Title Text"/>
          <p:cNvSpPr txBox="1"/>
          <p:nvPr>
            <p:ph type="title"/>
          </p:nvPr>
        </p:nvSpPr>
        <p:spPr>
          <a:xfrm>
            <a:off x="731160" y="341026"/>
            <a:ext cx="8711780" cy="519375"/>
          </a:xfrm>
          <a:prstGeom prst="rect">
            <a:avLst/>
          </a:prstGeom>
        </p:spPr>
        <p:txBody>
          <a:bodyPr anchor="t"/>
          <a:lstStyle>
            <a:lvl1pPr>
              <a:buClrTx/>
              <a:buSzTx/>
              <a:buFontTx/>
              <a:buNone/>
              <a:defRPr sz="3300">
                <a:latin typeface="Calibri"/>
                <a:ea typeface="Calibri"/>
                <a:cs typeface="Calibri"/>
                <a:sym typeface="Calibri"/>
              </a:defRPr>
            </a:lvl1pPr>
          </a:lstStyle>
          <a:p>
            <a:pPr/>
            <a:r>
              <a:t>Title Text</a:t>
            </a:r>
          </a:p>
        </p:txBody>
      </p:sp>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21" name="Title Text"/>
          <p:cNvSpPr txBox="1"/>
          <p:nvPr>
            <p:ph type="title"/>
          </p:nvPr>
        </p:nvSpPr>
        <p:spPr>
          <a:prstGeom prst="rect">
            <a:avLst/>
          </a:prstGeom>
        </p:spPr>
        <p:txBody>
          <a:bodyPr/>
          <a:lstStyle/>
          <a:p>
            <a:pPr/>
            <a:r>
              <a:t>Title Text</a:t>
            </a:r>
          </a:p>
        </p:txBody>
      </p:sp>
      <p:sp>
        <p:nvSpPr>
          <p:cNvPr id="12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8"/>
            <a:ext cx="10515600" cy="13257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p>
            <a:pPr/>
            <a:r>
              <a:t>Title Text</a:t>
            </a:r>
          </a:p>
        </p:txBody>
      </p:sp>
      <p:sp>
        <p:nvSpPr>
          <p:cNvPr id="3" name="Body Level One…"/>
          <p:cNvSpPr txBox="1"/>
          <p:nvPr>
            <p:ph type="body" idx="1"/>
          </p:nvPr>
        </p:nvSpPr>
        <p:spPr>
          <a:xfrm>
            <a:off x="838200" y="1825625"/>
            <a:ext cx="10515600" cy="43512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grpSp>
        <p:nvGrpSpPr>
          <p:cNvPr id="6" name="Google Shape;71;ge4d7d1a316_0_119"/>
          <p:cNvGrpSpPr/>
          <p:nvPr/>
        </p:nvGrpSpPr>
        <p:grpSpPr>
          <a:xfrm>
            <a:off x="-1" y="6500388"/>
            <a:ext cx="12191697" cy="357601"/>
            <a:chOff x="0" y="0"/>
            <a:chExt cx="12191695" cy="357599"/>
          </a:xfrm>
        </p:grpSpPr>
        <p:sp>
          <p:nvSpPr>
            <p:cNvPr id="4" name="Google Shape;72;ge4d7d1a316_0_119"/>
            <p:cNvSpPr/>
            <p:nvPr/>
          </p:nvSpPr>
          <p:spPr>
            <a:xfrm>
              <a:off x="-1" y="0"/>
              <a:ext cx="12191697" cy="357600"/>
            </a:xfrm>
            <a:prstGeom prst="rect">
              <a:avLst/>
            </a:prstGeom>
            <a:solidFill>
              <a:schemeClr val="accent1"/>
            </a:solidFill>
            <a:ln w="12700" cap="flat">
              <a:solidFill>
                <a:srgbClr val="431D45"/>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5" name="Google Shape;73;ge4d7d1a316_0_119"/>
            <p:cNvSpPr txBox="1"/>
            <p:nvPr/>
          </p:nvSpPr>
          <p:spPr>
            <a:xfrm>
              <a:off x="103780" y="67325"/>
              <a:ext cx="8122346" cy="24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defRPr sz="1000">
                  <a:latin typeface="Source Sans Pro"/>
                  <a:ea typeface="Source Sans Pro"/>
                  <a:cs typeface="Source Sans Pro"/>
                  <a:sym typeface="Source Sans Pro"/>
                </a:defRPr>
              </a:lvl1pPr>
            </a:lstStyle>
            <a:p>
              <a:pPr/>
              <a:r>
                <a:t>The David P. Weikart Center for Youth Program Quality | SEL PQA Basics | The Centre for Youth Impact 2020</a:t>
              </a:r>
            </a:p>
          </p:txBody>
        </p:sp>
      </p:grpSp>
      <p:pic>
        <p:nvPicPr>
          <p:cNvPr id="7" name="Google Shape;74;ge4d7d1a316_0_119" descr="Google Shape;74;ge4d7d1a316_0_119"/>
          <p:cNvPicPr>
            <a:picLocks noChangeAspect="1"/>
          </p:cNvPicPr>
          <p:nvPr/>
        </p:nvPicPr>
        <p:blipFill>
          <a:blip r:embed="rId2">
            <a:extLst/>
          </a:blip>
          <a:stretch>
            <a:fillRect/>
          </a:stretch>
        </p:blipFill>
        <p:spPr>
          <a:xfrm flipH="1">
            <a:off x="11867947" y="-59387"/>
            <a:ext cx="336886" cy="1283131"/>
          </a:xfrm>
          <a:prstGeom prst="rect">
            <a:avLst/>
          </a:prstGeom>
          <a:ln w="12700">
            <a:miter lim="400000"/>
          </a:ln>
        </p:spPr>
      </p:pic>
      <p:sp>
        <p:nvSpPr>
          <p:cNvPr id="8"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
          <a:srgbClr val="000000"/>
        </a:buClr>
        <a:buSzPts val="1400"/>
        <a:buFont typeface="Arial"/>
        <a:buChar char="●"/>
        <a:tabLst/>
        <a:defRPr b="0" baseline="0" cap="none" i="0" spc="0" strike="noStrike" sz="1400" u="none">
          <a:solidFill>
            <a:srgbClr val="000000"/>
          </a:solidFill>
          <a:uFillTx/>
          <a:latin typeface="+mj-lt"/>
          <a:ea typeface="+mj-ea"/>
          <a:cs typeface="+mj-cs"/>
          <a:sym typeface="Arial"/>
        </a:defRPr>
      </a:lvl1pPr>
      <a:lvl2pPr marL="0" marR="0" indent="0" algn="l" defTabSz="914400" rtl="0" latinLnBrk="0">
        <a:lnSpc>
          <a:spcPct val="90000"/>
        </a:lnSpc>
        <a:spcBef>
          <a:spcPts val="0"/>
        </a:spcBef>
        <a:spcAft>
          <a:spcPts val="0"/>
        </a:spcAft>
        <a:buClr>
          <a:srgbClr val="000000"/>
        </a:buClr>
        <a:buSzTx/>
        <a:buFont typeface="Arial"/>
        <a:buNone/>
        <a:tabLst/>
        <a:defRPr b="0" baseline="0" cap="none" i="0" spc="0" strike="noStrike" sz="1400" u="none">
          <a:solidFill>
            <a:srgbClr val="000000"/>
          </a:solidFill>
          <a:uFillTx/>
          <a:latin typeface="+mj-lt"/>
          <a:ea typeface="+mj-ea"/>
          <a:cs typeface="+mj-cs"/>
          <a:sym typeface="Arial"/>
        </a:defRPr>
      </a:lvl2pPr>
      <a:lvl3pPr marL="0" marR="0" indent="0" algn="l" defTabSz="914400" rtl="0" latinLnBrk="0">
        <a:lnSpc>
          <a:spcPct val="90000"/>
        </a:lnSpc>
        <a:spcBef>
          <a:spcPts val="0"/>
        </a:spcBef>
        <a:spcAft>
          <a:spcPts val="0"/>
        </a:spcAft>
        <a:buClr>
          <a:srgbClr val="000000"/>
        </a:buClr>
        <a:buSzTx/>
        <a:buFont typeface="Arial"/>
        <a:buNone/>
        <a:tabLst/>
        <a:defRPr b="0" baseline="0" cap="none" i="0" spc="0" strike="noStrike" sz="1400" u="none">
          <a:solidFill>
            <a:srgbClr val="000000"/>
          </a:solidFill>
          <a:uFillTx/>
          <a:latin typeface="+mj-lt"/>
          <a:ea typeface="+mj-ea"/>
          <a:cs typeface="+mj-cs"/>
          <a:sym typeface="Arial"/>
        </a:defRPr>
      </a:lvl3pPr>
      <a:lvl4pPr marL="0" marR="0" indent="0" algn="l" defTabSz="914400" rtl="0" latinLnBrk="0">
        <a:lnSpc>
          <a:spcPct val="90000"/>
        </a:lnSpc>
        <a:spcBef>
          <a:spcPts val="0"/>
        </a:spcBef>
        <a:spcAft>
          <a:spcPts val="0"/>
        </a:spcAft>
        <a:buClr>
          <a:srgbClr val="000000"/>
        </a:buClr>
        <a:buSzTx/>
        <a:buFont typeface="Arial"/>
        <a:buNone/>
        <a:tabLst/>
        <a:defRPr b="0" baseline="0" cap="none" i="0" spc="0" strike="noStrike" sz="1400" u="none">
          <a:solidFill>
            <a:srgbClr val="000000"/>
          </a:solidFill>
          <a:uFillTx/>
          <a:latin typeface="+mj-lt"/>
          <a:ea typeface="+mj-ea"/>
          <a:cs typeface="+mj-cs"/>
          <a:sym typeface="Arial"/>
        </a:defRPr>
      </a:lvl4pPr>
      <a:lvl5pPr marL="0" marR="0" indent="0" algn="l" defTabSz="914400" rtl="0" latinLnBrk="0">
        <a:lnSpc>
          <a:spcPct val="90000"/>
        </a:lnSpc>
        <a:spcBef>
          <a:spcPts val="0"/>
        </a:spcBef>
        <a:spcAft>
          <a:spcPts val="0"/>
        </a:spcAft>
        <a:buClr>
          <a:srgbClr val="000000"/>
        </a:buClr>
        <a:buSzTx/>
        <a:buFont typeface="Arial"/>
        <a:buNone/>
        <a:tabLst/>
        <a:defRPr b="0" baseline="0" cap="none" i="0" spc="0" strike="noStrike" sz="1400" u="none">
          <a:solidFill>
            <a:srgbClr val="000000"/>
          </a:solidFill>
          <a:uFillTx/>
          <a:latin typeface="+mj-lt"/>
          <a:ea typeface="+mj-ea"/>
          <a:cs typeface="+mj-cs"/>
          <a:sym typeface="Arial"/>
        </a:defRPr>
      </a:lvl5pPr>
      <a:lvl6pPr marL="0" marR="0" indent="0" algn="l" defTabSz="914400" rtl="0" latinLnBrk="0">
        <a:lnSpc>
          <a:spcPct val="90000"/>
        </a:lnSpc>
        <a:spcBef>
          <a:spcPts val="0"/>
        </a:spcBef>
        <a:spcAft>
          <a:spcPts val="0"/>
        </a:spcAft>
        <a:buClr>
          <a:srgbClr val="000000"/>
        </a:buClr>
        <a:buSzTx/>
        <a:buFont typeface="Arial"/>
        <a:buNone/>
        <a:tabLst/>
        <a:defRPr b="0" baseline="0" cap="none" i="0" spc="0" strike="noStrike" sz="1400" u="none">
          <a:solidFill>
            <a:srgbClr val="000000"/>
          </a:solidFill>
          <a:uFillTx/>
          <a:latin typeface="+mj-lt"/>
          <a:ea typeface="+mj-ea"/>
          <a:cs typeface="+mj-cs"/>
          <a:sym typeface="Arial"/>
        </a:defRPr>
      </a:lvl6pPr>
      <a:lvl7pPr marL="0" marR="0" indent="0" algn="l" defTabSz="914400" rtl="0" latinLnBrk="0">
        <a:lnSpc>
          <a:spcPct val="90000"/>
        </a:lnSpc>
        <a:spcBef>
          <a:spcPts val="0"/>
        </a:spcBef>
        <a:spcAft>
          <a:spcPts val="0"/>
        </a:spcAft>
        <a:buClr>
          <a:srgbClr val="000000"/>
        </a:buClr>
        <a:buSzTx/>
        <a:buFont typeface="Arial"/>
        <a:buNone/>
        <a:tabLst/>
        <a:defRPr b="0" baseline="0" cap="none" i="0" spc="0" strike="noStrike" sz="1400" u="none">
          <a:solidFill>
            <a:srgbClr val="000000"/>
          </a:solidFill>
          <a:uFillTx/>
          <a:latin typeface="+mj-lt"/>
          <a:ea typeface="+mj-ea"/>
          <a:cs typeface="+mj-cs"/>
          <a:sym typeface="Arial"/>
        </a:defRPr>
      </a:lvl7pPr>
      <a:lvl8pPr marL="0" marR="0" indent="0" algn="l" defTabSz="914400" rtl="0" latinLnBrk="0">
        <a:lnSpc>
          <a:spcPct val="90000"/>
        </a:lnSpc>
        <a:spcBef>
          <a:spcPts val="0"/>
        </a:spcBef>
        <a:spcAft>
          <a:spcPts val="0"/>
        </a:spcAft>
        <a:buClr>
          <a:srgbClr val="000000"/>
        </a:buClr>
        <a:buSzTx/>
        <a:buFont typeface="Arial"/>
        <a:buNone/>
        <a:tabLst/>
        <a:defRPr b="0" baseline="0" cap="none" i="0" spc="0" strike="noStrike" sz="1400" u="none">
          <a:solidFill>
            <a:srgbClr val="000000"/>
          </a:solidFill>
          <a:uFillTx/>
          <a:latin typeface="+mj-lt"/>
          <a:ea typeface="+mj-ea"/>
          <a:cs typeface="+mj-cs"/>
          <a:sym typeface="Arial"/>
        </a:defRPr>
      </a:lvl8pPr>
      <a:lvl9pPr marL="0" marR="0" indent="0" algn="l" defTabSz="914400" rtl="0" latinLnBrk="0">
        <a:lnSpc>
          <a:spcPct val="90000"/>
        </a:lnSpc>
        <a:spcBef>
          <a:spcPts val="0"/>
        </a:spcBef>
        <a:spcAft>
          <a:spcPts val="0"/>
        </a:spcAft>
        <a:buClr>
          <a:srgbClr val="000000"/>
        </a:buClr>
        <a:buSzTx/>
        <a:buFont typeface="Arial"/>
        <a:buNone/>
        <a:tabLst/>
        <a:defRPr b="0" baseline="0" cap="none" i="0" spc="0" strike="noStrike" sz="1400" u="none">
          <a:solidFill>
            <a:srgbClr val="000000"/>
          </a:solidFill>
          <a:uFillTx/>
          <a:latin typeface="+mj-lt"/>
          <a:ea typeface="+mj-ea"/>
          <a:cs typeface="+mj-cs"/>
          <a:sym typeface="Arial"/>
        </a:defRPr>
      </a:lvl9pPr>
    </p:titleStyle>
    <p:bodyStyle>
      <a:lvl1pPr marL="457200" marR="0" indent="-342900" algn="l" defTabSz="914400" rtl="0" latinLnBrk="0">
        <a:lnSpc>
          <a:spcPct val="90000"/>
        </a:lnSpc>
        <a:spcBef>
          <a:spcPts val="700"/>
        </a:spcBef>
        <a:spcAft>
          <a:spcPts val="0"/>
        </a:spcAft>
        <a:buClr>
          <a:schemeClr val="accent1"/>
        </a:buClr>
        <a:buSzPts val="1400"/>
        <a:buFont typeface="Arial"/>
        <a:buChar char="●"/>
        <a:tabLst/>
        <a:defRPr b="0" baseline="0" cap="none" i="0" spc="0" strike="noStrike" sz="1400" u="none">
          <a:solidFill>
            <a:srgbClr val="000000"/>
          </a:solidFill>
          <a:uFillTx/>
          <a:latin typeface="+mj-lt"/>
          <a:ea typeface="+mj-ea"/>
          <a:cs typeface="+mj-cs"/>
          <a:sym typeface="Arial"/>
        </a:defRPr>
      </a:lvl1pPr>
      <a:lvl2pPr marL="914400" marR="0" indent="-342900" algn="l" defTabSz="914400" rtl="0" latinLnBrk="0">
        <a:lnSpc>
          <a:spcPct val="90000"/>
        </a:lnSpc>
        <a:spcBef>
          <a:spcPts val="700"/>
        </a:spcBef>
        <a:spcAft>
          <a:spcPts val="0"/>
        </a:spcAft>
        <a:buClr>
          <a:schemeClr val="accent1"/>
        </a:buClr>
        <a:buSzPts val="1400"/>
        <a:buFont typeface="Arial"/>
        <a:buChar char="○"/>
        <a:tabLst/>
        <a:defRPr b="0" baseline="0" cap="none" i="0" spc="0" strike="noStrike" sz="1400" u="none">
          <a:solidFill>
            <a:srgbClr val="000000"/>
          </a:solidFill>
          <a:uFillTx/>
          <a:latin typeface="+mj-lt"/>
          <a:ea typeface="+mj-ea"/>
          <a:cs typeface="+mj-cs"/>
          <a:sym typeface="Arial"/>
        </a:defRPr>
      </a:lvl2pPr>
      <a:lvl3pPr marL="1371600" marR="0" indent="-342900" algn="l" defTabSz="914400" rtl="0" latinLnBrk="0">
        <a:lnSpc>
          <a:spcPct val="90000"/>
        </a:lnSpc>
        <a:spcBef>
          <a:spcPts val="700"/>
        </a:spcBef>
        <a:spcAft>
          <a:spcPts val="0"/>
        </a:spcAft>
        <a:buClr>
          <a:schemeClr val="accent1"/>
        </a:buClr>
        <a:buSzPts val="1400"/>
        <a:buFont typeface="Arial"/>
        <a:buChar char="■"/>
        <a:tabLst/>
        <a:defRPr b="0" baseline="0" cap="none" i="0" spc="0" strike="noStrike" sz="1400" u="none">
          <a:solidFill>
            <a:srgbClr val="000000"/>
          </a:solidFill>
          <a:uFillTx/>
          <a:latin typeface="+mj-lt"/>
          <a:ea typeface="+mj-ea"/>
          <a:cs typeface="+mj-cs"/>
          <a:sym typeface="Arial"/>
        </a:defRPr>
      </a:lvl3pPr>
      <a:lvl4pPr marL="1828800" marR="0" indent="-342900" algn="l" defTabSz="914400" rtl="0" latinLnBrk="0">
        <a:lnSpc>
          <a:spcPct val="90000"/>
        </a:lnSpc>
        <a:spcBef>
          <a:spcPts val="700"/>
        </a:spcBef>
        <a:spcAft>
          <a:spcPts val="0"/>
        </a:spcAft>
        <a:buClr>
          <a:schemeClr val="accent1"/>
        </a:buClr>
        <a:buSzPts val="1400"/>
        <a:buFont typeface="Arial"/>
        <a:buChar char="●"/>
        <a:tabLst/>
        <a:defRPr b="0" baseline="0" cap="none" i="0" spc="0" strike="noStrike" sz="1400" u="none">
          <a:solidFill>
            <a:srgbClr val="000000"/>
          </a:solidFill>
          <a:uFillTx/>
          <a:latin typeface="+mj-lt"/>
          <a:ea typeface="+mj-ea"/>
          <a:cs typeface="+mj-cs"/>
          <a:sym typeface="Arial"/>
        </a:defRPr>
      </a:lvl4pPr>
      <a:lvl5pPr marL="2286000" marR="0" indent="-342900" algn="l" defTabSz="914400" rtl="0" latinLnBrk="0">
        <a:lnSpc>
          <a:spcPct val="90000"/>
        </a:lnSpc>
        <a:spcBef>
          <a:spcPts val="700"/>
        </a:spcBef>
        <a:spcAft>
          <a:spcPts val="0"/>
        </a:spcAft>
        <a:buClr>
          <a:schemeClr val="accent1"/>
        </a:buClr>
        <a:buSzPts val="1400"/>
        <a:buFont typeface="Arial"/>
        <a:buChar char="○"/>
        <a:tabLst/>
        <a:defRPr b="0" baseline="0" cap="none" i="0" spc="0" strike="noStrike" sz="1400" u="none">
          <a:solidFill>
            <a:srgbClr val="000000"/>
          </a:solidFill>
          <a:uFillTx/>
          <a:latin typeface="+mj-lt"/>
          <a:ea typeface="+mj-ea"/>
          <a:cs typeface="+mj-cs"/>
          <a:sym typeface="Arial"/>
        </a:defRPr>
      </a:lvl5pPr>
      <a:lvl6pPr marL="2743200" marR="0" indent="-342900" algn="l" defTabSz="914400" rtl="0" latinLnBrk="0">
        <a:lnSpc>
          <a:spcPct val="90000"/>
        </a:lnSpc>
        <a:spcBef>
          <a:spcPts val="700"/>
        </a:spcBef>
        <a:spcAft>
          <a:spcPts val="0"/>
        </a:spcAft>
        <a:buClr>
          <a:schemeClr val="accent1"/>
        </a:buClr>
        <a:buSzPts val="1400"/>
        <a:buFont typeface="Arial"/>
        <a:buChar char="■"/>
        <a:tabLst/>
        <a:defRPr b="0" baseline="0" cap="none" i="0" spc="0" strike="noStrike" sz="1400" u="none">
          <a:solidFill>
            <a:srgbClr val="000000"/>
          </a:solidFill>
          <a:uFillTx/>
          <a:latin typeface="+mj-lt"/>
          <a:ea typeface="+mj-ea"/>
          <a:cs typeface="+mj-cs"/>
          <a:sym typeface="Arial"/>
        </a:defRPr>
      </a:lvl6pPr>
      <a:lvl7pPr marL="3200400" marR="0" indent="-342900" algn="l" defTabSz="914400" rtl="0" latinLnBrk="0">
        <a:lnSpc>
          <a:spcPct val="90000"/>
        </a:lnSpc>
        <a:spcBef>
          <a:spcPts val="700"/>
        </a:spcBef>
        <a:spcAft>
          <a:spcPts val="0"/>
        </a:spcAft>
        <a:buClr>
          <a:schemeClr val="accent1"/>
        </a:buClr>
        <a:buSzPts val="1400"/>
        <a:buFont typeface="Arial"/>
        <a:buChar char="●"/>
        <a:tabLst/>
        <a:defRPr b="0" baseline="0" cap="none" i="0" spc="0" strike="noStrike" sz="1400" u="none">
          <a:solidFill>
            <a:srgbClr val="000000"/>
          </a:solidFill>
          <a:uFillTx/>
          <a:latin typeface="+mj-lt"/>
          <a:ea typeface="+mj-ea"/>
          <a:cs typeface="+mj-cs"/>
          <a:sym typeface="Arial"/>
        </a:defRPr>
      </a:lvl7pPr>
      <a:lvl8pPr marL="3657600" marR="0" indent="-342900" algn="l" defTabSz="914400" rtl="0" latinLnBrk="0">
        <a:lnSpc>
          <a:spcPct val="90000"/>
        </a:lnSpc>
        <a:spcBef>
          <a:spcPts val="700"/>
        </a:spcBef>
        <a:spcAft>
          <a:spcPts val="0"/>
        </a:spcAft>
        <a:buClr>
          <a:schemeClr val="accent1"/>
        </a:buClr>
        <a:buSzPts val="1400"/>
        <a:buFont typeface="Arial"/>
        <a:buChar char="○"/>
        <a:tabLst/>
        <a:defRPr b="0" baseline="0" cap="none" i="0" spc="0" strike="noStrike" sz="1400" u="none">
          <a:solidFill>
            <a:srgbClr val="000000"/>
          </a:solidFill>
          <a:uFillTx/>
          <a:latin typeface="+mj-lt"/>
          <a:ea typeface="+mj-ea"/>
          <a:cs typeface="+mj-cs"/>
          <a:sym typeface="Arial"/>
        </a:defRPr>
      </a:lvl8pPr>
      <a:lvl9pPr marL="4114800" marR="0" indent="-342900" algn="l" defTabSz="914400" rtl="0" latinLnBrk="0">
        <a:lnSpc>
          <a:spcPct val="90000"/>
        </a:lnSpc>
        <a:spcBef>
          <a:spcPts val="700"/>
        </a:spcBef>
        <a:spcAft>
          <a:spcPts val="0"/>
        </a:spcAft>
        <a:buClr>
          <a:schemeClr val="accent1"/>
        </a:buClr>
        <a:buSzPts val="1400"/>
        <a:buFont typeface="Arial"/>
        <a:buChar char="■"/>
        <a:tabLst/>
        <a:defRPr b="0" baseline="0" cap="none" i="0" spc="0" strike="noStrike" sz="1400" u="none">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jpeg"/><Relationship Id="rId8" Type="http://schemas.openxmlformats.org/officeDocument/2006/relationships/image" Target="../media/image4.jpeg"/><Relationship Id="rId9" Type="http://schemas.openxmlformats.org/officeDocument/2006/relationships/image" Target="../media/image5.jpeg"/><Relationship Id="rId10" Type="http://schemas.openxmlformats.org/officeDocument/2006/relationships/image" Target="../media/image6.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47.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hyperlink" Target="https://yiflearning.org/resources/theory-of-change/" TargetMode="External"/></Relationships>

</file>

<file path=ppt/slides/_rels/slide37.xml.rels><?xml version="1.0" encoding="UTF-8"?>
<Relationships xmlns="http://schemas.openxmlformats.org/package/2006/relationships"><Relationship Id="rId1" Type="http://schemas.openxmlformats.org/officeDocument/2006/relationships/slideLayout" Target="../slideLayouts/slideLayout4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0.xml"/><Relationship Id="rId3" Type="http://schemas.openxmlformats.org/officeDocument/2006/relationships/hyperlink" Target="https://jamboard.google.com/d/1t-qT5qsiT5qPaFe_k0-6RfWgRLYF4KpKhGz6eFSYODY/viewer?f=0" TargetMode="External"/><Relationship Id="rId4" Type="http://schemas.openxmlformats.org/officeDocument/2006/relationships/image" Target="../media/image1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sp>
        <p:nvSpPr>
          <p:cNvPr id="731" name="How to use this deck"/>
          <p:cNvSpPr txBox="1"/>
          <p:nvPr>
            <p:ph type="title"/>
          </p:nvPr>
        </p:nvSpPr>
        <p:spPr>
          <a:xfrm>
            <a:off x="755651" y="2228706"/>
            <a:ext cx="8716200" cy="491101"/>
          </a:xfrm>
          <a:prstGeom prst="rect">
            <a:avLst/>
          </a:prstGeom>
        </p:spPr>
        <p:txBody>
          <a:bodyPr/>
          <a:lstStyle>
            <a:lvl1pPr defTabSz="850391">
              <a:defRPr sz="2790"/>
            </a:lvl1pPr>
          </a:lstStyle>
          <a:p>
            <a:pPr/>
            <a:r>
              <a:t>How to use this deck</a:t>
            </a:r>
          </a:p>
        </p:txBody>
      </p:sp>
      <p:sp>
        <p:nvSpPr>
          <p:cNvPr id="732" name="Use the following slides to design and lead your own Theory of Change workshop with your team.…"/>
          <p:cNvSpPr txBox="1"/>
          <p:nvPr>
            <p:ph type="body" sz="half" idx="1"/>
          </p:nvPr>
        </p:nvSpPr>
        <p:spPr>
          <a:xfrm>
            <a:off x="772731" y="2885475"/>
            <a:ext cx="9282845" cy="3234701"/>
          </a:xfrm>
          <a:prstGeom prst="rect">
            <a:avLst/>
          </a:prstGeom>
        </p:spPr>
        <p:txBody>
          <a:bodyPr/>
          <a:lstStyle/>
          <a:p>
            <a:pPr marL="0" defTabSz="438911">
              <a:lnSpc>
                <a:spcPct val="100000"/>
              </a:lnSpc>
              <a:spcBef>
                <a:spcPts val="0"/>
              </a:spcBef>
              <a:defRPr sz="1536">
                <a:solidFill>
                  <a:srgbClr val="DDDDDD"/>
                </a:solidFill>
                <a:latin typeface="+mj-lt"/>
                <a:ea typeface="+mj-ea"/>
                <a:cs typeface="+mj-cs"/>
                <a:sym typeface="Arial"/>
              </a:defRPr>
            </a:pPr>
            <a:r>
              <a:t>Use the following slides to design and lead your own Theory of Change workshop with your team.  </a:t>
            </a:r>
          </a:p>
          <a:p>
            <a:pPr marL="0" defTabSz="438911">
              <a:lnSpc>
                <a:spcPct val="100000"/>
              </a:lnSpc>
              <a:spcBef>
                <a:spcPts val="0"/>
              </a:spcBef>
              <a:defRPr sz="1536">
                <a:solidFill>
                  <a:srgbClr val="DDDDDD"/>
                </a:solidFill>
                <a:latin typeface="+mj-lt"/>
                <a:ea typeface="+mj-ea"/>
                <a:cs typeface="+mj-cs"/>
                <a:sym typeface="Arial"/>
              </a:defRPr>
            </a:pPr>
          </a:p>
          <a:p>
            <a:pPr marL="0" defTabSz="438911">
              <a:lnSpc>
                <a:spcPct val="100000"/>
              </a:lnSpc>
              <a:spcBef>
                <a:spcPts val="0"/>
              </a:spcBef>
              <a:defRPr sz="1536">
                <a:solidFill>
                  <a:srgbClr val="DDDDDD"/>
                </a:solidFill>
                <a:latin typeface="+mj-lt"/>
                <a:ea typeface="+mj-ea"/>
                <a:cs typeface="+mj-cs"/>
                <a:sym typeface="Arial"/>
              </a:defRPr>
            </a:pPr>
            <a:r>
              <a:t>A workshop that follow this flow usually takes approx 2 hours. </a:t>
            </a:r>
          </a:p>
          <a:p>
            <a:pPr marL="0" defTabSz="438911">
              <a:lnSpc>
                <a:spcPct val="100000"/>
              </a:lnSpc>
              <a:spcBef>
                <a:spcPts val="0"/>
              </a:spcBef>
              <a:defRPr sz="1536">
                <a:solidFill>
                  <a:srgbClr val="DDDDDD"/>
                </a:solidFill>
                <a:latin typeface="+mj-lt"/>
                <a:ea typeface="+mj-ea"/>
                <a:cs typeface="+mj-cs"/>
                <a:sym typeface="Arial"/>
              </a:defRPr>
            </a:pPr>
          </a:p>
          <a:p>
            <a:pPr marL="0" defTabSz="438911">
              <a:lnSpc>
                <a:spcPct val="100000"/>
              </a:lnSpc>
              <a:spcBef>
                <a:spcPts val="0"/>
              </a:spcBef>
              <a:defRPr sz="1536">
                <a:solidFill>
                  <a:srgbClr val="DDDDDD"/>
                </a:solidFill>
                <a:latin typeface="+mj-lt"/>
                <a:ea typeface="+mj-ea"/>
                <a:cs typeface="+mj-cs"/>
                <a:sym typeface="Arial"/>
              </a:defRPr>
            </a:pPr>
            <a:r>
              <a:t>You’ll need real or virtual post-it notes and a board / space to work with them. </a:t>
            </a:r>
          </a:p>
          <a:p>
            <a:pPr marL="0" defTabSz="438911">
              <a:lnSpc>
                <a:spcPct val="100000"/>
              </a:lnSpc>
              <a:spcBef>
                <a:spcPts val="0"/>
              </a:spcBef>
              <a:defRPr sz="1536">
                <a:solidFill>
                  <a:srgbClr val="DDDDDD"/>
                </a:solidFill>
                <a:latin typeface="+mj-lt"/>
                <a:ea typeface="+mj-ea"/>
                <a:cs typeface="+mj-cs"/>
                <a:sym typeface="Arial"/>
              </a:defRPr>
            </a:pPr>
          </a:p>
          <a:p>
            <a:pPr marL="0" defTabSz="438911">
              <a:lnSpc>
                <a:spcPct val="100000"/>
              </a:lnSpc>
              <a:spcBef>
                <a:spcPts val="0"/>
              </a:spcBef>
              <a:defRPr sz="1536">
                <a:solidFill>
                  <a:srgbClr val="DDDDDD"/>
                </a:solidFill>
                <a:latin typeface="+mj-lt"/>
                <a:ea typeface="+mj-ea"/>
                <a:cs typeface="+mj-cs"/>
                <a:sym typeface="Arial"/>
              </a:defRPr>
            </a:pPr>
            <a:r>
              <a:t>The accompanying pre-read for this is workshop is the Centre’s Design &amp; Define workbook (link) </a:t>
            </a:r>
          </a:p>
          <a:p>
            <a:pPr marL="0" defTabSz="438911">
              <a:lnSpc>
                <a:spcPct val="100000"/>
              </a:lnSpc>
              <a:spcBef>
                <a:spcPts val="0"/>
              </a:spcBef>
              <a:defRPr sz="1536">
                <a:solidFill>
                  <a:srgbClr val="DDDDDD"/>
                </a:solidFill>
                <a:latin typeface="+mj-lt"/>
                <a:ea typeface="+mj-ea"/>
                <a:cs typeface="+mj-cs"/>
                <a:sym typeface="Arial"/>
              </a:defRPr>
            </a:pPr>
          </a:p>
          <a:p>
            <a:pPr marL="0" defTabSz="438911">
              <a:lnSpc>
                <a:spcPct val="100000"/>
              </a:lnSpc>
              <a:spcBef>
                <a:spcPts val="0"/>
              </a:spcBef>
              <a:defRPr sz="1536">
                <a:solidFill>
                  <a:srgbClr val="DDDDDD"/>
                </a:solidFill>
                <a:latin typeface="+mj-lt"/>
                <a:ea typeface="+mj-ea"/>
                <a:cs typeface="+mj-cs"/>
                <a:sym typeface="Arial"/>
              </a:defRPr>
            </a:pPr>
            <a:r>
              <a:t>Each slide includes talking points in the notes field. </a:t>
            </a:r>
          </a:p>
          <a:p>
            <a:pPr marL="0" defTabSz="438911">
              <a:lnSpc>
                <a:spcPct val="100000"/>
              </a:lnSpc>
              <a:spcBef>
                <a:spcPts val="0"/>
              </a:spcBef>
              <a:defRPr sz="1536">
                <a:solidFill>
                  <a:srgbClr val="DDDDDD"/>
                </a:solidFill>
                <a:latin typeface="+mj-lt"/>
                <a:ea typeface="+mj-ea"/>
                <a:cs typeface="+mj-cs"/>
                <a:sym typeface="Arial"/>
              </a:defRPr>
            </a:pPr>
          </a:p>
          <a:p>
            <a:pPr marL="0" defTabSz="438911">
              <a:lnSpc>
                <a:spcPct val="100000"/>
              </a:lnSpc>
              <a:spcBef>
                <a:spcPts val="0"/>
              </a:spcBef>
              <a:defRPr sz="1536">
                <a:solidFill>
                  <a:srgbClr val="DDDDDD"/>
                </a:solidFill>
                <a:latin typeface="+mj-lt"/>
                <a:ea typeface="+mj-ea"/>
                <a:cs typeface="+mj-cs"/>
                <a:sym typeface="Arial"/>
              </a:defRPr>
            </a:pPr>
            <a:r>
              <a:t>Customise the slides as needed. Add in work you’ve done already on Theory of Change to set the starting </a:t>
            </a:r>
          </a:p>
          <a:p>
            <a:pPr marL="0" defTabSz="438911">
              <a:lnSpc>
                <a:spcPct val="100000"/>
              </a:lnSpc>
              <a:spcBef>
                <a:spcPts val="0"/>
              </a:spcBef>
              <a:defRPr sz="1536">
                <a:solidFill>
                  <a:srgbClr val="DDDDDD"/>
                </a:solidFill>
                <a:latin typeface="+mj-lt"/>
                <a:ea typeface="+mj-ea"/>
                <a:cs typeface="+mj-cs"/>
                <a:sym typeface="Arial"/>
              </a:defRPr>
            </a:pPr>
            <a:r>
              <a:t>point, add your organisation’s branding, revise the slide text or the talking points, or insert new slides.</a:t>
            </a:r>
          </a:p>
        </p:txBody>
      </p:sp>
      <p:sp>
        <p:nvSpPr>
          <p:cNvPr id="733" name="Google Shape;149;gbdd943f6a2_0_677"/>
          <p:cNvSpPr txBox="1"/>
          <p:nvPr>
            <p:ph type="body" idx="21"/>
          </p:nvPr>
        </p:nvSpPr>
        <p:spPr>
          <a:prstGeom prst="rect">
            <a:avLst/>
          </a:prstGeom>
        </p:spPr>
        <p:txBody>
          <a:bodyPr/>
          <a:lstStyle/>
          <a:p>
            <a:pPr marL="228600" indent="0">
              <a:buClrTx/>
              <a:buSzTx/>
              <a:buFontTx/>
              <a:buNone/>
              <a:defRPr sz="900">
                <a:solidFill>
                  <a:srgbClr val="FFFFFF"/>
                </a:solidFill>
                <a:latin typeface="Work Sans"/>
                <a:ea typeface="Work Sans"/>
                <a:cs typeface="Work Sans"/>
                <a:sym typeface="Work Sans"/>
              </a:defRPr>
            </a:pPr>
          </a:p>
        </p:txBody>
      </p:sp>
      <p:sp>
        <p:nvSpPr>
          <p:cNvPr id="734" name="Google Shape;150;gbdd943f6a2_0_677"/>
          <p:cNvSpPr txBox="1"/>
          <p:nvPr>
            <p:ph type="body" idx="22"/>
          </p:nvPr>
        </p:nvSpPr>
        <p:spPr>
          <a:prstGeom prst="rect">
            <a:avLst/>
          </a:prstGeom>
        </p:spPr>
        <p:txBody>
          <a:bodyPr/>
          <a:lstStyle/>
          <a:p>
            <a:pPr marL="228600" indent="0" algn="r">
              <a:buClrTx/>
              <a:buSzTx/>
              <a:buFontTx/>
              <a:buNone/>
              <a:defRPr sz="9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Google Shape;472;p7"/>
          <p:cNvSpPr txBox="1"/>
          <p:nvPr>
            <p:ph type="body" idx="1"/>
          </p:nvPr>
        </p:nvSpPr>
        <p:spPr>
          <a:xfrm>
            <a:off x="822960" y="1427715"/>
            <a:ext cx="10229851" cy="4817479"/>
          </a:xfrm>
          <a:prstGeom prst="rect">
            <a:avLst/>
          </a:prstGeom>
        </p:spPr>
        <p:txBody>
          <a:bodyPr/>
          <a:lstStyle/>
          <a:p>
            <a:pPr marL="0">
              <a:lnSpc>
                <a:spcPct val="108000"/>
              </a:lnSpc>
              <a:spcBef>
                <a:spcPts val="0"/>
              </a:spcBef>
              <a:defRPr b="1" sz="2200"/>
            </a:pPr>
            <a:r>
              <a:t>Aim </a:t>
            </a:r>
            <a:r>
              <a:rPr b="0"/>
              <a:t>– The thing that gets you up in the morning; the impact that individuals (young people) and communities </a:t>
            </a:r>
            <a:r>
              <a:rPr b="0" i="1"/>
              <a:t>achieve for themselves </a:t>
            </a:r>
            <a:endParaRPr sz="1300"/>
          </a:p>
          <a:p>
            <a:pPr marL="0">
              <a:lnSpc>
                <a:spcPct val="108000"/>
              </a:lnSpc>
              <a:defRPr b="1" sz="2200"/>
            </a:pPr>
            <a:r>
              <a:t>Outcomes </a:t>
            </a:r>
            <a:r>
              <a:rPr b="0"/>
              <a:t>-</a:t>
            </a:r>
            <a:r>
              <a:t> </a:t>
            </a:r>
            <a:r>
              <a:rPr b="0"/>
              <a:t>the </a:t>
            </a:r>
            <a:r>
              <a:rPr b="0" i="1"/>
              <a:t>knowledge, skills and assets </a:t>
            </a:r>
            <a:r>
              <a:rPr b="0"/>
              <a:t>that your provision develops amongst young people and communities (and for which you are held accountable), that in turn enable them to achieve impact for themselves </a:t>
            </a:r>
            <a:endParaRPr sz="1300"/>
          </a:p>
          <a:p>
            <a:pPr marL="0">
              <a:lnSpc>
                <a:spcPct val="108000"/>
              </a:lnSpc>
              <a:defRPr b="1" sz="2200"/>
            </a:pPr>
            <a:r>
              <a:t>Mechanisms of change</a:t>
            </a:r>
            <a:r>
              <a:rPr b="0"/>
              <a:t>-</a:t>
            </a:r>
            <a:r>
              <a:t> </a:t>
            </a:r>
            <a:r>
              <a:rPr b="0"/>
              <a:t>the process through which young people engage and benefit; </a:t>
            </a:r>
            <a:r>
              <a:rPr b="0" i="1"/>
              <a:t>what young people experience ‘in the moment’</a:t>
            </a:r>
            <a:r>
              <a:rPr b="0"/>
              <a:t> that creates or affects change. Where you can be explicit about assumptions and context; and reinforce what high quality looks and feels like</a:t>
            </a:r>
            <a:endParaRPr sz="1300"/>
          </a:p>
          <a:p>
            <a:pPr marL="0">
              <a:lnSpc>
                <a:spcPct val="108000"/>
              </a:lnSpc>
              <a:defRPr b="1" sz="2200"/>
            </a:pPr>
            <a:r>
              <a:t>Activities: </a:t>
            </a:r>
            <a:r>
              <a:rPr b="0"/>
              <a:t>what you do, with whom and in what context, again defines high quality</a:t>
            </a:r>
          </a:p>
        </p:txBody>
      </p:sp>
      <p:sp>
        <p:nvSpPr>
          <p:cNvPr id="823" name="Google Shape;473;p7"/>
          <p:cNvSpPr txBox="1"/>
          <p:nvPr>
            <p:ph type="body" idx="21"/>
          </p:nvPr>
        </p:nvSpPr>
        <p:spPr>
          <a:xfrm>
            <a:off x="822959" y="276200"/>
            <a:ext cx="9181022" cy="512764"/>
          </a:xfrm>
          <a:prstGeom prst="rect">
            <a:avLst/>
          </a:prstGeom>
          <a:extLst>
            <a:ext uri="{C572A759-6A51-4108-AA02-DFA0A04FC94B}">
              <ma14:wrappingTextBoxFlag xmlns:ma14="http://schemas.microsoft.com/office/mac/drawingml/2011/main" val="1"/>
            </a:ext>
          </a:extLst>
        </p:spPr>
        <p:txBody>
          <a:bodyPr/>
          <a:lstStyle>
            <a:lvl1pPr marL="0" indent="0">
              <a:spcBef>
                <a:spcPts val="0"/>
              </a:spcBef>
              <a:buClr>
                <a:srgbClr val="CA4E00"/>
              </a:buClr>
              <a:buSzTx/>
              <a:buNone/>
              <a:defRPr b="1" sz="2400">
                <a:solidFill>
                  <a:srgbClr val="CA4E00"/>
                </a:solidFill>
                <a:latin typeface="Work Sans"/>
                <a:ea typeface="Work Sans"/>
                <a:cs typeface="Work Sans"/>
                <a:sym typeface="Work Sans"/>
              </a:defRPr>
            </a:lvl1pPr>
          </a:lstStyle>
          <a:p>
            <a:pPr/>
            <a:r>
              <a:t>Core components of a Theory of Change: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Google Shape;479;p8"/>
          <p:cNvSpPr txBox="1"/>
          <p:nvPr>
            <p:ph type="body" sz="quarter" idx="1"/>
          </p:nvPr>
        </p:nvSpPr>
        <p:spPr>
          <a:xfrm>
            <a:off x="6164019" y="1302277"/>
            <a:ext cx="5119629" cy="1254542"/>
          </a:xfrm>
          <a:prstGeom prst="rect">
            <a:avLst/>
          </a:prstGeom>
        </p:spPr>
        <p:txBody>
          <a:bodyPr lIns="0" tIns="0" rIns="0" bIns="0"/>
          <a:lstStyle>
            <a:lvl1pPr marL="0" algn="just" defTabSz="850391">
              <a:lnSpc>
                <a:spcPct val="81000"/>
              </a:lnSpc>
              <a:spcBef>
                <a:spcPts val="0"/>
              </a:spcBef>
              <a:defRPr b="1" sz="1860">
                <a:solidFill>
                  <a:srgbClr val="CA4E00"/>
                </a:solidFill>
              </a:defRPr>
            </a:lvl1pPr>
          </a:lstStyle>
          <a:p>
            <a:pPr/>
            <a:r>
              <a:t>Mechanisms of change are a core component  of a ToC. They are influential factors that will help or hinder young people to experience outcomes, so it’s important to make sure they’re in place and you know what they are. </a:t>
            </a:r>
          </a:p>
        </p:txBody>
      </p:sp>
      <p:pic>
        <p:nvPicPr>
          <p:cNvPr id="828" name="Google Shape;481;p8" descr="Google Shape;481;p8"/>
          <p:cNvPicPr>
            <a:picLocks noChangeAspect="1"/>
          </p:cNvPicPr>
          <p:nvPr/>
        </p:nvPicPr>
        <p:blipFill>
          <a:blip r:embed="rId3">
            <a:extLst/>
          </a:blip>
          <a:stretch>
            <a:fillRect/>
          </a:stretch>
        </p:blipFill>
        <p:spPr>
          <a:xfrm>
            <a:off x="696435" y="1302277"/>
            <a:ext cx="4526378" cy="4450233"/>
          </a:xfrm>
          <a:prstGeom prst="rect">
            <a:avLst/>
          </a:prstGeom>
          <a:ln w="12700">
            <a:miter lim="400000"/>
          </a:ln>
        </p:spPr>
      </p:pic>
      <p:sp>
        <p:nvSpPr>
          <p:cNvPr id="829" name="Google Shape;482;p8"/>
          <p:cNvSpPr txBox="1"/>
          <p:nvPr/>
        </p:nvSpPr>
        <p:spPr>
          <a:xfrm>
            <a:off x="6344982" y="2952432"/>
            <a:ext cx="4515720" cy="87651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i="1" sz="2800">
                <a:latin typeface="Calibri"/>
                <a:ea typeface="Calibri"/>
                <a:cs typeface="Calibri"/>
                <a:sym typeface="Calibri"/>
              </a:defRPr>
            </a:lvl1pPr>
          </a:lstStyle>
          <a:p>
            <a:pPr/>
            <a:r>
              <a:t>Would coffee have this same effect without caffeine? </a:t>
            </a:r>
          </a:p>
        </p:txBody>
      </p:sp>
      <p:sp>
        <p:nvSpPr>
          <p:cNvPr id="830" name="Google Shape;483;p8"/>
          <p:cNvSpPr txBox="1"/>
          <p:nvPr/>
        </p:nvSpPr>
        <p:spPr>
          <a:xfrm>
            <a:off x="6222867" y="4224563"/>
            <a:ext cx="4759951" cy="1254542"/>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just">
              <a:defRPr b="1" sz="2000">
                <a:latin typeface="Calibri"/>
                <a:ea typeface="Calibri"/>
                <a:cs typeface="Calibri"/>
                <a:sym typeface="Calibri"/>
              </a:defRPr>
            </a:lvl1pPr>
          </a:lstStyle>
          <a:p>
            <a:pPr/>
            <a:r>
              <a:t>When you’re writing your theory of change, be explicit about what has to happen in order for young people to experience a change.</a:t>
            </a:r>
          </a:p>
        </p:txBody>
      </p:sp>
      <p:sp>
        <p:nvSpPr>
          <p:cNvPr id="831" name="Google Shape;473;p7"/>
          <p:cNvSpPr txBox="1"/>
          <p:nvPr/>
        </p:nvSpPr>
        <p:spPr>
          <a:xfrm>
            <a:off x="822959" y="276200"/>
            <a:ext cx="9181022" cy="51276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lvl1pPr>
              <a:lnSpc>
                <a:spcPct val="90000"/>
              </a:lnSpc>
              <a:buClr>
                <a:srgbClr val="CA4E00"/>
              </a:buClr>
              <a:buFont typeface="Arial"/>
              <a:defRPr b="1" sz="2400">
                <a:solidFill>
                  <a:srgbClr val="CA4E00"/>
                </a:solidFill>
                <a:latin typeface="Work Sans"/>
                <a:ea typeface="Work Sans"/>
                <a:cs typeface="Work Sans"/>
                <a:sym typeface="Work Sans"/>
              </a:defRPr>
            </a:lvl1pPr>
          </a:lstStyle>
          <a:p>
            <a:pPr/>
            <a:r>
              <a:t>More on Mechanisms of Change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8" grpId="1"/>
      <p:bldP build="whole" bldLvl="1" animBg="1" rev="0" advAuto="0" spid="830" grpId="3"/>
      <p:bldP build="whole" bldLvl="1" animBg="1" rev="0" advAuto="0" spid="829"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Google Shape;489;p9"/>
          <p:cNvSpPr txBox="1"/>
          <p:nvPr>
            <p:ph type="body" idx="1"/>
          </p:nvPr>
        </p:nvSpPr>
        <p:spPr>
          <a:xfrm>
            <a:off x="735138" y="1478194"/>
            <a:ext cx="10229851" cy="4817479"/>
          </a:xfrm>
          <a:prstGeom prst="rect">
            <a:avLst/>
          </a:prstGeom>
        </p:spPr>
        <p:txBody>
          <a:bodyPr/>
          <a:lstStyle/>
          <a:p>
            <a:pPr marL="0">
              <a:lnSpc>
                <a:spcPct val="120000"/>
              </a:lnSpc>
              <a:spcBef>
                <a:spcPts val="0"/>
              </a:spcBef>
              <a:defRPr b="1" sz="2400"/>
            </a:pPr>
            <a:r>
              <a:t>Need: </a:t>
            </a:r>
            <a:r>
              <a:rPr b="0"/>
              <a:t>Is there a particular problem or deficit that you aim to address? If so, it is helpful to have that on your theory of change</a:t>
            </a:r>
          </a:p>
          <a:p>
            <a:pPr marL="0">
              <a:lnSpc>
                <a:spcPct val="120000"/>
              </a:lnSpc>
              <a:defRPr b="1" sz="2400"/>
            </a:pPr>
            <a:r>
              <a:t>Outputs: </a:t>
            </a:r>
            <a:r>
              <a:rPr b="0"/>
              <a:t>the amount of something that you deliver; the ‘things’ produced. How important they are to you will determine whether they should be on your theory of change or not.</a:t>
            </a:r>
          </a:p>
          <a:p>
            <a:pPr marL="0">
              <a:lnSpc>
                <a:spcPct val="120000"/>
              </a:lnSpc>
              <a:defRPr b="1" sz="2400"/>
            </a:pPr>
            <a:r>
              <a:t>Accountability Line: </a:t>
            </a:r>
            <a:r>
              <a:rPr b="0"/>
              <a:t>defines a project’s sphere of influence; marks the point at which a project has less control over outcomes leading towards the aim</a:t>
            </a:r>
          </a:p>
        </p:txBody>
      </p:sp>
      <p:sp>
        <p:nvSpPr>
          <p:cNvPr id="836" name="Google Shape;490;p9"/>
          <p:cNvSpPr txBox="1"/>
          <p:nvPr>
            <p:ph type="body" idx="21"/>
          </p:nvPr>
        </p:nvSpPr>
        <p:spPr>
          <a:xfrm>
            <a:off x="822959" y="276200"/>
            <a:ext cx="9181022" cy="512764"/>
          </a:xfrm>
          <a:prstGeom prst="rect">
            <a:avLst/>
          </a:prstGeom>
          <a:extLst>
            <a:ext uri="{C572A759-6A51-4108-AA02-DFA0A04FC94B}">
              <ma14:wrappingTextBoxFlag xmlns:ma14="http://schemas.microsoft.com/office/mac/drawingml/2011/main" val="1"/>
            </a:ext>
          </a:extLst>
        </p:spPr>
        <p:txBody>
          <a:bodyPr/>
          <a:lstStyle>
            <a:lvl1pPr marL="0" indent="0">
              <a:spcBef>
                <a:spcPts val="0"/>
              </a:spcBef>
              <a:buClr>
                <a:srgbClr val="CA4E00"/>
              </a:buClr>
              <a:buSzTx/>
              <a:buNone/>
              <a:defRPr b="1" sz="2400">
                <a:solidFill>
                  <a:srgbClr val="CA4E00"/>
                </a:solidFill>
                <a:latin typeface="Work Sans"/>
                <a:ea typeface="Work Sans"/>
                <a:cs typeface="Work Sans"/>
                <a:sym typeface="Work Sans"/>
              </a:defRPr>
            </a:lvl1pPr>
          </a:lstStyle>
          <a:p>
            <a:pPr/>
            <a:r>
              <a:t>Other elements of a theory of change: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56" name="Google Shape;497;p10"/>
          <p:cNvGrpSpPr/>
          <p:nvPr/>
        </p:nvGrpSpPr>
        <p:grpSpPr>
          <a:xfrm>
            <a:off x="1533676" y="1327002"/>
            <a:ext cx="7944434" cy="4552400"/>
            <a:chOff x="0" y="0"/>
            <a:chExt cx="7944432" cy="4552398"/>
          </a:xfrm>
        </p:grpSpPr>
        <p:grpSp>
          <p:nvGrpSpPr>
            <p:cNvPr id="842" name="Google Shape;498;p10"/>
            <p:cNvGrpSpPr/>
            <p:nvPr/>
          </p:nvGrpSpPr>
          <p:grpSpPr>
            <a:xfrm>
              <a:off x="5199344" y="3878738"/>
              <a:ext cx="2745089" cy="673661"/>
              <a:chOff x="0" y="0"/>
              <a:chExt cx="2745088" cy="673659"/>
            </a:xfrm>
          </p:grpSpPr>
          <p:sp>
            <p:nvSpPr>
              <p:cNvPr id="840" name="Shape"/>
              <p:cNvSpPr/>
              <p:nvPr/>
            </p:nvSpPr>
            <p:spPr>
              <a:xfrm>
                <a:off x="-1" y="0"/>
                <a:ext cx="2745090" cy="673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396" y="0"/>
                      <a:pt x="883" y="0"/>
                    </a:cubicBezTo>
                    <a:lnTo>
                      <a:pt x="20717" y="0"/>
                    </a:lnTo>
                    <a:cubicBezTo>
                      <a:pt x="21204" y="0"/>
                      <a:pt x="21600" y="1612"/>
                      <a:pt x="21600" y="3600"/>
                    </a:cubicBezTo>
                    <a:lnTo>
                      <a:pt x="21600" y="18000"/>
                    </a:lnTo>
                    <a:cubicBezTo>
                      <a:pt x="21600" y="19988"/>
                      <a:pt x="21204" y="21600"/>
                      <a:pt x="20717" y="21600"/>
                    </a:cubicBezTo>
                    <a:lnTo>
                      <a:pt x="883" y="21600"/>
                    </a:lnTo>
                    <a:cubicBezTo>
                      <a:pt x="396" y="21600"/>
                      <a:pt x="0" y="19988"/>
                      <a:pt x="0" y="18000"/>
                    </a:cubicBezTo>
                    <a:close/>
                  </a:path>
                </a:pathLst>
              </a:custGeom>
              <a:solidFill>
                <a:srgbClr val="FF9900"/>
              </a:solidFill>
              <a:ln w="12700" cap="flat">
                <a:noFill/>
                <a:miter lim="400000"/>
              </a:ln>
              <a:effectLst/>
            </p:spPr>
            <p:txBody>
              <a:bodyPr wrap="square" lIns="45719" tIns="45719" rIns="45719" bIns="45719" numCol="1" anchor="ctr">
                <a:noAutofit/>
              </a:bodyPr>
              <a:lstStyle/>
              <a:p>
                <a:pPr algn="ctr"/>
              </a:p>
            </p:txBody>
          </p:sp>
          <p:sp>
            <p:nvSpPr>
              <p:cNvPr id="841" name="Aim"/>
              <p:cNvSpPr txBox="1"/>
              <p:nvPr/>
            </p:nvSpPr>
            <p:spPr>
              <a:xfrm>
                <a:off x="56137" y="124170"/>
                <a:ext cx="2632812"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solidFill>
                      <a:srgbClr val="FFFFFF"/>
                    </a:solidFill>
                    <a:latin typeface="Calibri"/>
                    <a:ea typeface="Calibri"/>
                    <a:cs typeface="Calibri"/>
                    <a:sym typeface="Calibri"/>
                  </a:defRPr>
                </a:lvl1pPr>
              </a:lstStyle>
              <a:p>
                <a:pPr/>
                <a:r>
                  <a:t>Aim</a:t>
                </a:r>
              </a:p>
            </p:txBody>
          </p:sp>
        </p:grpSp>
        <p:sp>
          <p:nvSpPr>
            <p:cNvPr id="843" name="Google Shape;499;p10"/>
            <p:cNvSpPr/>
            <p:nvPr/>
          </p:nvSpPr>
          <p:spPr>
            <a:xfrm>
              <a:off x="1353195" y="602435"/>
              <a:ext cx="5218692" cy="3276304"/>
            </a:xfrm>
            <a:prstGeom prst="line">
              <a:avLst/>
            </a:prstGeom>
            <a:noFill/>
            <a:ln w="57150" cap="flat">
              <a:solidFill>
                <a:srgbClr val="00599E"/>
              </a:solidFill>
              <a:prstDash val="solid"/>
              <a:miter lim="800000"/>
              <a:tailEnd type="stealth" w="med" len="med"/>
            </a:ln>
            <a:effectLst/>
          </p:spPr>
          <p:txBody>
            <a:bodyPr wrap="square" lIns="45719" tIns="45719" rIns="45719" bIns="45719" numCol="1" anchor="t">
              <a:noAutofit/>
            </a:bodyPr>
            <a:lstStyle/>
            <a:p>
              <a:pPr/>
            </a:p>
          </p:txBody>
        </p:sp>
        <p:grpSp>
          <p:nvGrpSpPr>
            <p:cNvPr id="846" name="Google Shape;500;p10"/>
            <p:cNvGrpSpPr/>
            <p:nvPr/>
          </p:nvGrpSpPr>
          <p:grpSpPr>
            <a:xfrm>
              <a:off x="2635284" y="1851823"/>
              <a:ext cx="2745089" cy="673661"/>
              <a:chOff x="0" y="0"/>
              <a:chExt cx="2745088" cy="673659"/>
            </a:xfrm>
          </p:grpSpPr>
          <p:sp>
            <p:nvSpPr>
              <p:cNvPr id="844" name="Shape"/>
              <p:cNvSpPr/>
              <p:nvPr/>
            </p:nvSpPr>
            <p:spPr>
              <a:xfrm>
                <a:off x="-1" y="0"/>
                <a:ext cx="2745090" cy="673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396" y="0"/>
                      <a:pt x="883" y="0"/>
                    </a:cubicBezTo>
                    <a:lnTo>
                      <a:pt x="20717" y="0"/>
                    </a:lnTo>
                    <a:cubicBezTo>
                      <a:pt x="21204" y="0"/>
                      <a:pt x="21600" y="1612"/>
                      <a:pt x="21600" y="3600"/>
                    </a:cubicBezTo>
                    <a:lnTo>
                      <a:pt x="21600" y="18000"/>
                    </a:lnTo>
                    <a:cubicBezTo>
                      <a:pt x="21600" y="19988"/>
                      <a:pt x="21204" y="21600"/>
                      <a:pt x="20717" y="21600"/>
                    </a:cubicBezTo>
                    <a:lnTo>
                      <a:pt x="883" y="21600"/>
                    </a:lnTo>
                    <a:cubicBezTo>
                      <a:pt x="396"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845" name="Outcome 1"/>
              <p:cNvSpPr txBox="1"/>
              <p:nvPr/>
            </p:nvSpPr>
            <p:spPr>
              <a:xfrm>
                <a:off x="56137" y="124170"/>
                <a:ext cx="2632812"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solidFill>
                      <a:srgbClr val="FFFFFF"/>
                    </a:solidFill>
                    <a:latin typeface="Calibri"/>
                    <a:ea typeface="Calibri"/>
                    <a:cs typeface="Calibri"/>
                    <a:sym typeface="Calibri"/>
                  </a:defRPr>
                </a:lvl1pPr>
              </a:lstStyle>
              <a:p>
                <a:pPr/>
                <a:r>
                  <a:t>Outcome 1</a:t>
                </a:r>
              </a:p>
            </p:txBody>
          </p:sp>
        </p:grpSp>
        <p:grpSp>
          <p:nvGrpSpPr>
            <p:cNvPr id="849" name="Google Shape;501;p10"/>
            <p:cNvGrpSpPr/>
            <p:nvPr/>
          </p:nvGrpSpPr>
          <p:grpSpPr>
            <a:xfrm>
              <a:off x="3917314" y="2777734"/>
              <a:ext cx="2745089" cy="673661"/>
              <a:chOff x="0" y="0"/>
              <a:chExt cx="2745088" cy="673659"/>
            </a:xfrm>
          </p:grpSpPr>
          <p:sp>
            <p:nvSpPr>
              <p:cNvPr id="847" name="Shape"/>
              <p:cNvSpPr/>
              <p:nvPr/>
            </p:nvSpPr>
            <p:spPr>
              <a:xfrm>
                <a:off x="-1" y="0"/>
                <a:ext cx="2745090" cy="673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396" y="0"/>
                      <a:pt x="883" y="0"/>
                    </a:cubicBezTo>
                    <a:lnTo>
                      <a:pt x="20717" y="0"/>
                    </a:lnTo>
                    <a:cubicBezTo>
                      <a:pt x="21204" y="0"/>
                      <a:pt x="21600" y="1612"/>
                      <a:pt x="21600" y="3600"/>
                    </a:cubicBezTo>
                    <a:lnTo>
                      <a:pt x="21600" y="18000"/>
                    </a:lnTo>
                    <a:cubicBezTo>
                      <a:pt x="21600" y="19988"/>
                      <a:pt x="21204" y="21600"/>
                      <a:pt x="20717" y="21600"/>
                    </a:cubicBezTo>
                    <a:lnTo>
                      <a:pt x="883" y="21600"/>
                    </a:lnTo>
                    <a:cubicBezTo>
                      <a:pt x="396"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848" name="Outcome  2"/>
              <p:cNvSpPr txBox="1"/>
              <p:nvPr/>
            </p:nvSpPr>
            <p:spPr>
              <a:xfrm>
                <a:off x="56137" y="124170"/>
                <a:ext cx="2632812"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solidFill>
                      <a:srgbClr val="FFFFFF"/>
                    </a:solidFill>
                    <a:latin typeface="Calibri"/>
                    <a:ea typeface="Calibri"/>
                    <a:cs typeface="Calibri"/>
                    <a:sym typeface="Calibri"/>
                  </a:defRPr>
                </a:lvl1pPr>
              </a:lstStyle>
              <a:p>
                <a:pPr/>
                <a:r>
                  <a:t>Outcome  2</a:t>
                </a:r>
              </a:p>
            </p:txBody>
          </p:sp>
        </p:grpSp>
        <p:grpSp>
          <p:nvGrpSpPr>
            <p:cNvPr id="852" name="Google Shape;502;p10"/>
            <p:cNvGrpSpPr/>
            <p:nvPr/>
          </p:nvGrpSpPr>
          <p:grpSpPr>
            <a:xfrm>
              <a:off x="1210806" y="925911"/>
              <a:ext cx="2755477" cy="673661"/>
              <a:chOff x="0" y="0"/>
              <a:chExt cx="2755475" cy="673659"/>
            </a:xfrm>
          </p:grpSpPr>
          <p:sp>
            <p:nvSpPr>
              <p:cNvPr id="850" name="Shape"/>
              <p:cNvSpPr/>
              <p:nvPr/>
            </p:nvSpPr>
            <p:spPr>
              <a:xfrm>
                <a:off x="0" y="0"/>
                <a:ext cx="2755476" cy="673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394" y="0"/>
                      <a:pt x="880" y="0"/>
                    </a:cubicBezTo>
                    <a:lnTo>
                      <a:pt x="20720" y="0"/>
                    </a:lnTo>
                    <a:cubicBezTo>
                      <a:pt x="21206" y="0"/>
                      <a:pt x="21600" y="1612"/>
                      <a:pt x="21600" y="3600"/>
                    </a:cubicBezTo>
                    <a:lnTo>
                      <a:pt x="21600" y="18000"/>
                    </a:lnTo>
                    <a:cubicBezTo>
                      <a:pt x="21600" y="19988"/>
                      <a:pt x="21206" y="21600"/>
                      <a:pt x="20720" y="21600"/>
                    </a:cubicBezTo>
                    <a:lnTo>
                      <a:pt x="880" y="21600"/>
                    </a:lnTo>
                    <a:cubicBezTo>
                      <a:pt x="394" y="21600"/>
                      <a:pt x="0" y="19988"/>
                      <a:pt x="0" y="18000"/>
                    </a:cubicBezTo>
                    <a:close/>
                  </a:path>
                </a:pathLst>
              </a:custGeom>
              <a:solidFill>
                <a:srgbClr val="1BA260"/>
              </a:solidFill>
              <a:ln w="12700" cap="flat">
                <a:noFill/>
                <a:miter lim="400000"/>
              </a:ln>
              <a:effectLst/>
            </p:spPr>
            <p:txBody>
              <a:bodyPr wrap="square" lIns="45719" tIns="45719" rIns="45719" bIns="45719" numCol="1" anchor="ctr">
                <a:noAutofit/>
              </a:bodyPr>
              <a:lstStyle/>
              <a:p>
                <a:pPr algn="ctr"/>
              </a:p>
            </p:txBody>
          </p:sp>
          <p:sp>
            <p:nvSpPr>
              <p:cNvPr id="851" name="Activity 2"/>
              <p:cNvSpPr txBox="1"/>
              <p:nvPr/>
            </p:nvSpPr>
            <p:spPr>
              <a:xfrm>
                <a:off x="56137" y="124170"/>
                <a:ext cx="2643201"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solidFill>
                      <a:srgbClr val="FFFFFF"/>
                    </a:solidFill>
                    <a:latin typeface="Calibri"/>
                    <a:ea typeface="Calibri"/>
                    <a:cs typeface="Calibri"/>
                    <a:sym typeface="Calibri"/>
                  </a:defRPr>
                </a:lvl1pPr>
              </a:lstStyle>
              <a:p>
                <a:pPr/>
                <a:r>
                  <a:t>Activity 2 </a:t>
                </a:r>
              </a:p>
            </p:txBody>
          </p:sp>
        </p:grpSp>
        <p:grpSp>
          <p:nvGrpSpPr>
            <p:cNvPr id="855" name="Google Shape;503;p10"/>
            <p:cNvGrpSpPr/>
            <p:nvPr/>
          </p:nvGrpSpPr>
          <p:grpSpPr>
            <a:xfrm>
              <a:off x="-1" y="-1"/>
              <a:ext cx="2755477" cy="673661"/>
              <a:chOff x="0" y="0"/>
              <a:chExt cx="2755475" cy="673659"/>
            </a:xfrm>
          </p:grpSpPr>
          <p:sp>
            <p:nvSpPr>
              <p:cNvPr id="853" name="Shape"/>
              <p:cNvSpPr/>
              <p:nvPr/>
            </p:nvSpPr>
            <p:spPr>
              <a:xfrm>
                <a:off x="0" y="0"/>
                <a:ext cx="2755476" cy="673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394" y="0"/>
                      <a:pt x="880" y="0"/>
                    </a:cubicBezTo>
                    <a:lnTo>
                      <a:pt x="20720" y="0"/>
                    </a:lnTo>
                    <a:cubicBezTo>
                      <a:pt x="21206" y="0"/>
                      <a:pt x="21600" y="1612"/>
                      <a:pt x="21600" y="3600"/>
                    </a:cubicBezTo>
                    <a:lnTo>
                      <a:pt x="21600" y="18000"/>
                    </a:lnTo>
                    <a:cubicBezTo>
                      <a:pt x="21600" y="19988"/>
                      <a:pt x="21206" y="21600"/>
                      <a:pt x="20720" y="21600"/>
                    </a:cubicBezTo>
                    <a:lnTo>
                      <a:pt x="880" y="21600"/>
                    </a:lnTo>
                    <a:cubicBezTo>
                      <a:pt x="394" y="21600"/>
                      <a:pt x="0" y="19988"/>
                      <a:pt x="0" y="18000"/>
                    </a:cubicBezTo>
                    <a:close/>
                  </a:path>
                </a:pathLst>
              </a:custGeom>
              <a:solidFill>
                <a:srgbClr val="1BA260"/>
              </a:solidFill>
              <a:ln w="12700" cap="flat">
                <a:noFill/>
                <a:miter lim="400000"/>
              </a:ln>
              <a:effectLst/>
            </p:spPr>
            <p:txBody>
              <a:bodyPr wrap="square" lIns="45719" tIns="45719" rIns="45719" bIns="45719" numCol="1" anchor="ctr">
                <a:noAutofit/>
              </a:bodyPr>
              <a:lstStyle/>
              <a:p>
                <a:pPr algn="ctr"/>
              </a:p>
            </p:txBody>
          </p:sp>
          <p:sp>
            <p:nvSpPr>
              <p:cNvPr id="854" name="Activity 1"/>
              <p:cNvSpPr txBox="1"/>
              <p:nvPr/>
            </p:nvSpPr>
            <p:spPr>
              <a:xfrm>
                <a:off x="56137" y="124170"/>
                <a:ext cx="2643201"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solidFill>
                      <a:srgbClr val="FFFFFF"/>
                    </a:solidFill>
                    <a:latin typeface="Calibri"/>
                    <a:ea typeface="Calibri"/>
                    <a:cs typeface="Calibri"/>
                    <a:sym typeface="Calibri"/>
                  </a:defRPr>
                </a:lvl1pPr>
              </a:lstStyle>
              <a:p>
                <a:pPr/>
                <a:r>
                  <a:t>Activity 1</a:t>
                </a:r>
              </a:p>
            </p:txBody>
          </p:sp>
        </p:grpSp>
      </p:grpSp>
      <p:grpSp>
        <p:nvGrpSpPr>
          <p:cNvPr id="861" name="Google Shape;504;p10"/>
          <p:cNvGrpSpPr/>
          <p:nvPr/>
        </p:nvGrpSpPr>
        <p:grpSpPr>
          <a:xfrm>
            <a:off x="4289152" y="1327003"/>
            <a:ext cx="4184323" cy="673661"/>
            <a:chOff x="0" y="0"/>
            <a:chExt cx="4184322" cy="673659"/>
          </a:xfrm>
        </p:grpSpPr>
        <p:grpSp>
          <p:nvGrpSpPr>
            <p:cNvPr id="859" name="Google Shape;505;p10"/>
            <p:cNvGrpSpPr/>
            <p:nvPr/>
          </p:nvGrpSpPr>
          <p:grpSpPr>
            <a:xfrm>
              <a:off x="1428847" y="0"/>
              <a:ext cx="2755476" cy="673660"/>
              <a:chOff x="0" y="0"/>
              <a:chExt cx="2755475" cy="673659"/>
            </a:xfrm>
          </p:grpSpPr>
          <p:sp>
            <p:nvSpPr>
              <p:cNvPr id="857" name="Shape"/>
              <p:cNvSpPr/>
              <p:nvPr/>
            </p:nvSpPr>
            <p:spPr>
              <a:xfrm>
                <a:off x="-1" y="0"/>
                <a:ext cx="2755477" cy="673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394" y="0"/>
                      <a:pt x="880" y="0"/>
                    </a:cubicBezTo>
                    <a:lnTo>
                      <a:pt x="20720" y="0"/>
                    </a:lnTo>
                    <a:cubicBezTo>
                      <a:pt x="21206" y="0"/>
                      <a:pt x="21600" y="1612"/>
                      <a:pt x="21600" y="3600"/>
                    </a:cubicBezTo>
                    <a:lnTo>
                      <a:pt x="21600" y="18000"/>
                    </a:lnTo>
                    <a:cubicBezTo>
                      <a:pt x="21600" y="19988"/>
                      <a:pt x="21206" y="21600"/>
                      <a:pt x="20720" y="21600"/>
                    </a:cubicBezTo>
                    <a:lnTo>
                      <a:pt x="880" y="21600"/>
                    </a:lnTo>
                    <a:cubicBezTo>
                      <a:pt x="394" y="21600"/>
                      <a:pt x="0" y="19988"/>
                      <a:pt x="0" y="18000"/>
                    </a:cubicBezTo>
                    <a:close/>
                  </a:path>
                </a:pathLst>
              </a:custGeom>
              <a:solidFill>
                <a:srgbClr val="1CA0EF"/>
              </a:solidFill>
              <a:ln w="12700" cap="flat">
                <a:noFill/>
                <a:miter lim="400000"/>
              </a:ln>
              <a:effectLst/>
            </p:spPr>
            <p:txBody>
              <a:bodyPr wrap="square" lIns="45719" tIns="45719" rIns="45719" bIns="45719" numCol="1" anchor="ctr">
                <a:noAutofit/>
              </a:bodyPr>
              <a:lstStyle/>
              <a:p>
                <a:pPr algn="ctr"/>
              </a:p>
            </p:txBody>
          </p:sp>
          <p:sp>
            <p:nvSpPr>
              <p:cNvPr id="858" name="Mechanism of change"/>
              <p:cNvSpPr txBox="1"/>
              <p:nvPr/>
            </p:nvSpPr>
            <p:spPr>
              <a:xfrm>
                <a:off x="56137" y="176459"/>
                <a:ext cx="2643201" cy="3207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000">
                    <a:solidFill>
                      <a:srgbClr val="FFFFFF"/>
                    </a:solidFill>
                    <a:latin typeface="Calibri"/>
                    <a:ea typeface="Calibri"/>
                    <a:cs typeface="Calibri"/>
                    <a:sym typeface="Calibri"/>
                  </a:defRPr>
                </a:lvl1pPr>
              </a:lstStyle>
              <a:p>
                <a:pPr/>
                <a:r>
                  <a:t>Mechanism of change</a:t>
                </a:r>
              </a:p>
            </p:txBody>
          </p:sp>
        </p:grpSp>
        <p:sp>
          <p:nvSpPr>
            <p:cNvPr id="860" name="Google Shape;506;p10"/>
            <p:cNvSpPr/>
            <p:nvPr/>
          </p:nvSpPr>
          <p:spPr>
            <a:xfrm>
              <a:off x="0" y="336829"/>
              <a:ext cx="1428901" cy="1"/>
            </a:xfrm>
            <a:prstGeom prst="line">
              <a:avLst/>
            </a:prstGeom>
            <a:noFill/>
            <a:ln w="19050" cap="flat">
              <a:solidFill>
                <a:srgbClr val="000000"/>
              </a:solidFill>
              <a:prstDash val="solid"/>
              <a:miter lim="800000"/>
            </a:ln>
            <a:effectLst/>
          </p:spPr>
          <p:txBody>
            <a:bodyPr wrap="square" lIns="45719" tIns="45719" rIns="45719" bIns="45719" numCol="1" anchor="t">
              <a:noAutofit/>
            </a:bodyPr>
            <a:lstStyle/>
            <a:p>
              <a:pPr/>
            </a:p>
          </p:txBody>
        </p:sp>
      </p:grpSp>
      <p:grpSp>
        <p:nvGrpSpPr>
          <p:cNvPr id="866" name="Google Shape;507;p10"/>
          <p:cNvGrpSpPr/>
          <p:nvPr/>
        </p:nvGrpSpPr>
        <p:grpSpPr>
          <a:xfrm>
            <a:off x="5513210" y="2251867"/>
            <a:ext cx="4184323" cy="673661"/>
            <a:chOff x="0" y="0"/>
            <a:chExt cx="4184322" cy="673659"/>
          </a:xfrm>
        </p:grpSpPr>
        <p:grpSp>
          <p:nvGrpSpPr>
            <p:cNvPr id="864" name="Google Shape;508;p10"/>
            <p:cNvGrpSpPr/>
            <p:nvPr/>
          </p:nvGrpSpPr>
          <p:grpSpPr>
            <a:xfrm>
              <a:off x="1428847" y="0"/>
              <a:ext cx="2755476" cy="673660"/>
              <a:chOff x="0" y="0"/>
              <a:chExt cx="2755475" cy="673659"/>
            </a:xfrm>
          </p:grpSpPr>
          <p:sp>
            <p:nvSpPr>
              <p:cNvPr id="862" name="Shape"/>
              <p:cNvSpPr/>
              <p:nvPr/>
            </p:nvSpPr>
            <p:spPr>
              <a:xfrm>
                <a:off x="-1" y="0"/>
                <a:ext cx="2755477" cy="673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394" y="0"/>
                      <a:pt x="880" y="0"/>
                    </a:cubicBezTo>
                    <a:lnTo>
                      <a:pt x="20720" y="0"/>
                    </a:lnTo>
                    <a:cubicBezTo>
                      <a:pt x="21206" y="0"/>
                      <a:pt x="21600" y="1612"/>
                      <a:pt x="21600" y="3600"/>
                    </a:cubicBezTo>
                    <a:lnTo>
                      <a:pt x="21600" y="18000"/>
                    </a:lnTo>
                    <a:cubicBezTo>
                      <a:pt x="21600" y="19988"/>
                      <a:pt x="21206" y="21600"/>
                      <a:pt x="20720" y="21600"/>
                    </a:cubicBezTo>
                    <a:lnTo>
                      <a:pt x="880" y="21600"/>
                    </a:lnTo>
                    <a:cubicBezTo>
                      <a:pt x="394" y="21600"/>
                      <a:pt x="0" y="19988"/>
                      <a:pt x="0" y="18000"/>
                    </a:cubicBezTo>
                    <a:close/>
                  </a:path>
                </a:pathLst>
              </a:custGeom>
              <a:solidFill>
                <a:srgbClr val="1CA0EF"/>
              </a:solidFill>
              <a:ln w="12700" cap="flat">
                <a:noFill/>
                <a:miter lim="400000"/>
              </a:ln>
              <a:effectLst/>
            </p:spPr>
            <p:txBody>
              <a:bodyPr wrap="square" lIns="45719" tIns="45719" rIns="45719" bIns="45719" numCol="1" anchor="ctr">
                <a:noAutofit/>
              </a:bodyPr>
              <a:lstStyle/>
              <a:p>
                <a:pPr algn="ctr"/>
              </a:p>
            </p:txBody>
          </p:sp>
          <p:sp>
            <p:nvSpPr>
              <p:cNvPr id="863" name="Mechanism of change"/>
              <p:cNvSpPr txBox="1"/>
              <p:nvPr/>
            </p:nvSpPr>
            <p:spPr>
              <a:xfrm>
                <a:off x="56137" y="176459"/>
                <a:ext cx="2643201" cy="3207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000">
                    <a:solidFill>
                      <a:srgbClr val="FFFFFF"/>
                    </a:solidFill>
                    <a:latin typeface="Calibri"/>
                    <a:ea typeface="Calibri"/>
                    <a:cs typeface="Calibri"/>
                    <a:sym typeface="Calibri"/>
                  </a:defRPr>
                </a:lvl1pPr>
              </a:lstStyle>
              <a:p>
                <a:pPr/>
                <a:r>
                  <a:t>Mechanism of change</a:t>
                </a:r>
              </a:p>
            </p:txBody>
          </p:sp>
        </p:grpSp>
        <p:sp>
          <p:nvSpPr>
            <p:cNvPr id="865" name="Google Shape;509;p10"/>
            <p:cNvSpPr/>
            <p:nvPr/>
          </p:nvSpPr>
          <p:spPr>
            <a:xfrm>
              <a:off x="0" y="324263"/>
              <a:ext cx="1428848" cy="1"/>
            </a:xfrm>
            <a:prstGeom prst="line">
              <a:avLst/>
            </a:prstGeom>
            <a:noFill/>
            <a:ln w="19050" cap="flat">
              <a:solidFill>
                <a:srgbClr val="000000"/>
              </a:solidFill>
              <a:prstDash val="solid"/>
              <a:miter lim="800000"/>
            </a:ln>
            <a:effectLst/>
          </p:spPr>
          <p:txBody>
            <a:bodyPr wrap="square" lIns="45719" tIns="45719" rIns="45719" bIns="45719" numCol="1" anchor="t">
              <a:noAutofit/>
            </a:bodyPr>
            <a:lstStyle/>
            <a:p>
              <a:pPr/>
            </a:p>
          </p:txBody>
        </p:sp>
      </p:grpSp>
      <p:sp>
        <p:nvSpPr>
          <p:cNvPr id="867" name="Google Shape;512;p10"/>
          <p:cNvSpPr txBox="1"/>
          <p:nvPr/>
        </p:nvSpPr>
        <p:spPr>
          <a:xfrm>
            <a:off x="1854612" y="3040292"/>
            <a:ext cx="1627609" cy="54929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b="1" sz="3600">
                <a:latin typeface="Calibri"/>
                <a:ea typeface="Calibri"/>
                <a:cs typeface="Calibri"/>
                <a:sym typeface="Calibri"/>
              </a:defRPr>
            </a:lvl1pPr>
          </a:lstStyle>
          <a:p>
            <a:pPr/>
            <a:r>
              <a:t>So that </a:t>
            </a:r>
          </a:p>
        </p:txBody>
      </p:sp>
      <p:sp>
        <p:nvSpPr>
          <p:cNvPr id="868" name="Google Shape;513;p10"/>
          <p:cNvSpPr/>
          <p:nvPr/>
        </p:nvSpPr>
        <p:spPr>
          <a:xfrm>
            <a:off x="3230137" y="3567590"/>
            <a:ext cx="2906984" cy="2311811"/>
          </a:xfrm>
          <a:prstGeom prst="line">
            <a:avLst/>
          </a:prstGeom>
          <a:ln w="60325">
            <a:solidFill>
              <a:srgbClr val="000000"/>
            </a:solidFill>
            <a:prstDash val="dash"/>
            <a:miter/>
            <a:tailEnd type="stealth"/>
          </a:ln>
        </p:spPr>
        <p:txBody>
          <a:bodyPr lIns="45719" rIns="45719"/>
          <a:lstStyle/>
          <a:p>
            <a:pPr/>
          </a:p>
        </p:txBody>
      </p:sp>
      <p:sp>
        <p:nvSpPr>
          <p:cNvPr id="869" name="Google Shape;473;p7"/>
          <p:cNvSpPr txBox="1"/>
          <p:nvPr/>
        </p:nvSpPr>
        <p:spPr>
          <a:xfrm>
            <a:off x="666701" y="331992"/>
            <a:ext cx="9181021" cy="51276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lvl1pPr>
              <a:lnSpc>
                <a:spcPct val="90000"/>
              </a:lnSpc>
              <a:buClr>
                <a:srgbClr val="CA4E00"/>
              </a:buClr>
              <a:buFont typeface="Arial"/>
              <a:defRPr b="1" sz="2400">
                <a:solidFill>
                  <a:srgbClr val="CA4E00"/>
                </a:solidFill>
                <a:latin typeface="Work Sans"/>
                <a:ea typeface="Work Sans"/>
                <a:cs typeface="Work Sans"/>
                <a:sym typeface="Work Sans"/>
              </a:defRPr>
            </a:lvl1pPr>
          </a:lstStyle>
          <a:p>
            <a:pPr/>
            <a:r>
              <a:t>This… So that - chain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Google Shape;519;p12"/>
          <p:cNvSpPr txBox="1"/>
          <p:nvPr>
            <p:ph type="body" sz="half" idx="1"/>
          </p:nvPr>
        </p:nvSpPr>
        <p:spPr>
          <a:xfrm>
            <a:off x="971223" y="1689662"/>
            <a:ext cx="9180578" cy="3547555"/>
          </a:xfrm>
          <a:prstGeom prst="rect">
            <a:avLst/>
          </a:prstGeom>
        </p:spPr>
        <p:txBody>
          <a:bodyPr/>
          <a:lstStyle>
            <a:lvl1pPr marL="0">
              <a:spcBef>
                <a:spcPts val="0"/>
              </a:spcBef>
              <a:defRPr sz="4400"/>
            </a:lvl1pPr>
          </a:lstStyle>
          <a:p>
            <a:pPr/>
            <a:r>
              <a:t>Weekly 121 mentoring to improve young people’s self-esteem</a:t>
            </a:r>
          </a:p>
        </p:txBody>
      </p:sp>
      <p:sp>
        <p:nvSpPr>
          <p:cNvPr id="874" name="Google Shape;520;p12"/>
          <p:cNvSpPr txBox="1"/>
          <p:nvPr>
            <p:ph type="title"/>
          </p:nvPr>
        </p:nvSpPr>
        <p:spPr>
          <a:xfrm>
            <a:off x="731160" y="341026"/>
            <a:ext cx="8746950" cy="519375"/>
          </a:xfrm>
          <a:prstGeom prst="rect">
            <a:avLst/>
          </a:prstGeom>
        </p:spPr>
        <p:txBody>
          <a:bodyPr/>
          <a:lstStyle/>
          <a:p>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8" name="Google Shape;526;p13"/>
          <p:cNvSpPr txBox="1"/>
          <p:nvPr>
            <p:ph type="body" sz="half" idx="1"/>
          </p:nvPr>
        </p:nvSpPr>
        <p:spPr>
          <a:xfrm>
            <a:off x="4457700" y="1637908"/>
            <a:ext cx="6025335" cy="3547555"/>
          </a:xfrm>
          <a:prstGeom prst="rect">
            <a:avLst/>
          </a:prstGeom>
        </p:spPr>
        <p:txBody>
          <a:bodyPr anchor="ctr"/>
          <a:lstStyle>
            <a:lvl1pPr marL="0">
              <a:spcBef>
                <a:spcPts val="0"/>
              </a:spcBef>
              <a:defRPr sz="4800"/>
            </a:lvl1pPr>
          </a:lstStyle>
          <a:p>
            <a:pPr/>
            <a:r>
              <a:t>Weekly 121 mentoring sessions</a:t>
            </a:r>
          </a:p>
        </p:txBody>
      </p:sp>
      <p:sp>
        <p:nvSpPr>
          <p:cNvPr id="879" name="Google Shape;527;p13"/>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889" name="Google Shape;528;p13"/>
          <p:cNvGrpSpPr/>
          <p:nvPr/>
        </p:nvGrpSpPr>
        <p:grpSpPr>
          <a:xfrm>
            <a:off x="711505" y="1312790"/>
            <a:ext cx="2235907" cy="4451196"/>
            <a:chOff x="0" y="0"/>
            <a:chExt cx="2235905" cy="4451194"/>
          </a:xfrm>
        </p:grpSpPr>
        <p:grpSp>
          <p:nvGrpSpPr>
            <p:cNvPr id="882" name="Google Shape;529;p13"/>
            <p:cNvGrpSpPr/>
            <p:nvPr/>
          </p:nvGrpSpPr>
          <p:grpSpPr>
            <a:xfrm>
              <a:off x="19655" y="-1"/>
              <a:ext cx="2216251" cy="823337"/>
              <a:chOff x="0" y="0"/>
              <a:chExt cx="2216249" cy="823335"/>
            </a:xfrm>
          </p:grpSpPr>
          <p:sp>
            <p:nvSpPr>
              <p:cNvPr id="880" name="Shape"/>
              <p:cNvSpPr/>
              <p:nvPr/>
            </p:nvSpPr>
            <p:spPr>
              <a:xfrm>
                <a:off x="0" y="0"/>
                <a:ext cx="2216250" cy="823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599" y="0"/>
                      <a:pt x="1337" y="0"/>
                    </a:cubicBezTo>
                    <a:lnTo>
                      <a:pt x="20263" y="0"/>
                    </a:lnTo>
                    <a:cubicBezTo>
                      <a:pt x="21001" y="0"/>
                      <a:pt x="21600" y="1612"/>
                      <a:pt x="21600" y="3600"/>
                    </a:cubicBezTo>
                    <a:lnTo>
                      <a:pt x="21600" y="18000"/>
                    </a:lnTo>
                    <a:cubicBezTo>
                      <a:pt x="21600" y="19988"/>
                      <a:pt x="21001" y="21600"/>
                      <a:pt x="20263" y="21600"/>
                    </a:cubicBezTo>
                    <a:lnTo>
                      <a:pt x="1337" y="21600"/>
                    </a:lnTo>
                    <a:cubicBezTo>
                      <a:pt x="599"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881" name="Activity"/>
              <p:cNvSpPr txBox="1"/>
              <p:nvPr/>
            </p:nvSpPr>
            <p:spPr>
              <a:xfrm>
                <a:off x="68611" y="199008"/>
                <a:ext cx="2079027"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885" name="Google Shape;530;p13"/>
            <p:cNvGrpSpPr/>
            <p:nvPr/>
          </p:nvGrpSpPr>
          <p:grpSpPr>
            <a:xfrm>
              <a:off x="0" y="3652665"/>
              <a:ext cx="2235905" cy="798530"/>
              <a:chOff x="0" y="0"/>
              <a:chExt cx="2235904" cy="798529"/>
            </a:xfrm>
          </p:grpSpPr>
          <p:sp>
            <p:nvSpPr>
              <p:cNvPr id="883" name="Shape"/>
              <p:cNvSpPr/>
              <p:nvPr/>
            </p:nvSpPr>
            <p:spPr>
              <a:xfrm>
                <a:off x="-1" y="-1"/>
                <a:ext cx="2235906" cy="7985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576" y="0"/>
                      <a:pt x="1286" y="0"/>
                    </a:cubicBezTo>
                    <a:lnTo>
                      <a:pt x="20314" y="0"/>
                    </a:lnTo>
                    <a:cubicBezTo>
                      <a:pt x="21024" y="0"/>
                      <a:pt x="21600" y="1612"/>
                      <a:pt x="21600" y="3600"/>
                    </a:cubicBezTo>
                    <a:lnTo>
                      <a:pt x="21600" y="18000"/>
                    </a:lnTo>
                    <a:cubicBezTo>
                      <a:pt x="21600" y="19988"/>
                      <a:pt x="21024" y="21600"/>
                      <a:pt x="20314" y="21600"/>
                    </a:cubicBezTo>
                    <a:lnTo>
                      <a:pt x="1286" y="21600"/>
                    </a:lnTo>
                    <a:cubicBezTo>
                      <a:pt x="576"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884" name="Outcome"/>
              <p:cNvSpPr txBox="1"/>
              <p:nvPr/>
            </p:nvSpPr>
            <p:spPr>
              <a:xfrm>
                <a:off x="66543" y="186605"/>
                <a:ext cx="2102818"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888" name="Google Shape;531;p13"/>
            <p:cNvGrpSpPr/>
            <p:nvPr/>
          </p:nvGrpSpPr>
          <p:grpSpPr>
            <a:xfrm>
              <a:off x="0" y="2338138"/>
              <a:ext cx="2235905" cy="962707"/>
              <a:chOff x="0" y="0"/>
              <a:chExt cx="2235904" cy="962705"/>
            </a:xfrm>
          </p:grpSpPr>
          <p:sp>
            <p:nvSpPr>
              <p:cNvPr id="886" name="Shape"/>
              <p:cNvSpPr/>
              <p:nvPr/>
            </p:nvSpPr>
            <p:spPr>
              <a:xfrm>
                <a:off x="-1" y="0"/>
                <a:ext cx="2235906" cy="962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94" y="0"/>
                      <a:pt x="1550" y="0"/>
                    </a:cubicBezTo>
                    <a:lnTo>
                      <a:pt x="20050" y="0"/>
                    </a:lnTo>
                    <a:cubicBezTo>
                      <a:pt x="20906" y="0"/>
                      <a:pt x="21600" y="1612"/>
                      <a:pt x="21600" y="3600"/>
                    </a:cubicBezTo>
                    <a:lnTo>
                      <a:pt x="21600" y="18000"/>
                    </a:lnTo>
                    <a:cubicBezTo>
                      <a:pt x="21600" y="19988"/>
                      <a:pt x="20906" y="21600"/>
                      <a:pt x="20050" y="21600"/>
                    </a:cubicBezTo>
                    <a:lnTo>
                      <a:pt x="1550" y="21600"/>
                    </a:lnTo>
                    <a:cubicBezTo>
                      <a:pt x="694"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887" name="Mechanism of change"/>
              <p:cNvSpPr txBox="1"/>
              <p:nvPr/>
            </p:nvSpPr>
            <p:spPr>
              <a:xfrm>
                <a:off x="80226" y="52794"/>
                <a:ext cx="2075453"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grpSp>
        <p:nvGrpSpPr>
          <p:cNvPr id="892" name="Google Shape;532;p13"/>
          <p:cNvGrpSpPr/>
          <p:nvPr/>
        </p:nvGrpSpPr>
        <p:grpSpPr>
          <a:xfrm>
            <a:off x="711505" y="2584966"/>
            <a:ext cx="2235906" cy="655926"/>
            <a:chOff x="0" y="0"/>
            <a:chExt cx="2235904" cy="655925"/>
          </a:xfrm>
        </p:grpSpPr>
        <p:sp>
          <p:nvSpPr>
            <p:cNvPr id="890" name="Shape"/>
            <p:cNvSpPr/>
            <p:nvPr/>
          </p:nvSpPr>
          <p:spPr>
            <a:xfrm>
              <a:off x="-1" y="-1"/>
              <a:ext cx="2235906" cy="65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73" y="0"/>
                    <a:pt x="1056" y="0"/>
                  </a:cubicBezTo>
                  <a:lnTo>
                    <a:pt x="20544" y="0"/>
                  </a:lnTo>
                  <a:cubicBezTo>
                    <a:pt x="21127" y="0"/>
                    <a:pt x="21600" y="1612"/>
                    <a:pt x="21600" y="3600"/>
                  </a:cubicBezTo>
                  <a:lnTo>
                    <a:pt x="21600" y="18000"/>
                  </a:lnTo>
                  <a:cubicBezTo>
                    <a:pt x="21600" y="19988"/>
                    <a:pt x="21127" y="21600"/>
                    <a:pt x="20544" y="21600"/>
                  </a:cubicBezTo>
                  <a:lnTo>
                    <a:pt x="1056" y="21600"/>
                  </a:lnTo>
                  <a:cubicBezTo>
                    <a:pt x="473" y="21600"/>
                    <a:pt x="0" y="19988"/>
                    <a:pt x="0" y="18000"/>
                  </a:cubicBezTo>
                  <a:close/>
                </a:path>
              </a:pathLst>
            </a:custGeom>
            <a:solidFill>
              <a:srgbClr val="FFC000"/>
            </a:solidFill>
            <a:ln w="12700" cap="flat">
              <a:noFill/>
              <a:miter lim="400000"/>
            </a:ln>
            <a:effectLst/>
          </p:spPr>
          <p:txBody>
            <a:bodyPr wrap="square" lIns="45719" tIns="45719" rIns="45719" bIns="45719" numCol="1" anchor="ctr">
              <a:noAutofit/>
            </a:bodyPr>
            <a:lstStyle/>
            <a:p>
              <a:pPr algn="ctr"/>
            </a:p>
          </p:txBody>
        </p:sp>
        <p:sp>
          <p:nvSpPr>
            <p:cNvPr id="891" name="Output"/>
            <p:cNvSpPr txBox="1"/>
            <p:nvPr/>
          </p:nvSpPr>
          <p:spPr>
            <a:xfrm>
              <a:off x="54660" y="115303"/>
              <a:ext cx="212658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Output</a:t>
              </a:r>
            </a:p>
          </p:txBody>
        </p:sp>
      </p:grpSp>
      <p:sp>
        <p:nvSpPr>
          <p:cNvPr id="893" name="Google Shape;533;p13"/>
          <p:cNvSpPr/>
          <p:nvPr/>
        </p:nvSpPr>
        <p:spPr>
          <a:xfrm>
            <a:off x="0" y="1075963"/>
            <a:ext cx="3604434" cy="1224646"/>
          </a:xfrm>
          <a:prstGeom prst="ellipse">
            <a:avLst/>
          </a:prstGeom>
          <a:ln w="57150">
            <a:solidFill>
              <a:srgbClr val="FF23CE"/>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893"/>
                                        </p:tgtEl>
                                        <p:attrNameLst>
                                          <p:attrName>style.visibility</p:attrName>
                                        </p:attrNameLst>
                                      </p:cBhvr>
                                      <p:to>
                                        <p:strVal val="visible"/>
                                      </p:to>
                                    </p:set>
                                    <p:animEffect filter="fade" transition="in">
                                      <p:cBhvr>
                                        <p:cTn id="7" dur="2000"/>
                                        <p:tgtEl>
                                          <p:spTgt spid="8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Google Shape;539;p14"/>
          <p:cNvSpPr txBox="1"/>
          <p:nvPr>
            <p:ph type="body" sz="half" idx="1"/>
          </p:nvPr>
        </p:nvSpPr>
        <p:spPr>
          <a:xfrm>
            <a:off x="4457700" y="1637908"/>
            <a:ext cx="6025335" cy="3547555"/>
          </a:xfrm>
          <a:prstGeom prst="rect">
            <a:avLst/>
          </a:prstGeom>
        </p:spPr>
        <p:txBody>
          <a:bodyPr anchor="ctr"/>
          <a:lstStyle>
            <a:lvl1pPr marL="0">
              <a:spcBef>
                <a:spcPts val="0"/>
              </a:spcBef>
              <a:defRPr sz="4800"/>
            </a:lvl1pPr>
          </a:lstStyle>
          <a:p>
            <a:pPr/>
            <a:r>
              <a:t>Quality of relationship between mentor and mentee</a:t>
            </a:r>
          </a:p>
        </p:txBody>
      </p:sp>
      <p:sp>
        <p:nvSpPr>
          <p:cNvPr id="896" name="Google Shape;540;p14"/>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906" name="Google Shape;541;p14"/>
          <p:cNvGrpSpPr/>
          <p:nvPr/>
        </p:nvGrpSpPr>
        <p:grpSpPr>
          <a:xfrm>
            <a:off x="711505" y="1312791"/>
            <a:ext cx="2255560" cy="4385880"/>
            <a:chOff x="0" y="0"/>
            <a:chExt cx="2255558" cy="4385879"/>
          </a:xfrm>
        </p:grpSpPr>
        <p:grpSp>
          <p:nvGrpSpPr>
            <p:cNvPr id="899" name="Google Shape;542;p14"/>
            <p:cNvGrpSpPr/>
            <p:nvPr/>
          </p:nvGrpSpPr>
          <p:grpSpPr>
            <a:xfrm>
              <a:off x="19654" y="0"/>
              <a:ext cx="2216250" cy="919915"/>
              <a:chOff x="0" y="0"/>
              <a:chExt cx="2216248" cy="919914"/>
            </a:xfrm>
          </p:grpSpPr>
          <p:sp>
            <p:nvSpPr>
              <p:cNvPr id="897" name="Shape"/>
              <p:cNvSpPr/>
              <p:nvPr/>
            </p:nvSpPr>
            <p:spPr>
              <a:xfrm>
                <a:off x="0" y="0"/>
                <a:ext cx="2216249" cy="9199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69" y="0"/>
                      <a:pt x="1494" y="0"/>
                    </a:cubicBezTo>
                    <a:lnTo>
                      <a:pt x="20106" y="0"/>
                    </a:lnTo>
                    <a:cubicBezTo>
                      <a:pt x="20931" y="0"/>
                      <a:pt x="21600" y="1612"/>
                      <a:pt x="21600" y="3600"/>
                    </a:cubicBezTo>
                    <a:lnTo>
                      <a:pt x="21600" y="18000"/>
                    </a:lnTo>
                    <a:cubicBezTo>
                      <a:pt x="21600" y="19988"/>
                      <a:pt x="20931" y="21600"/>
                      <a:pt x="20106" y="21600"/>
                    </a:cubicBezTo>
                    <a:lnTo>
                      <a:pt x="1494" y="21600"/>
                    </a:lnTo>
                    <a:cubicBezTo>
                      <a:pt x="669"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898" name="Activity"/>
              <p:cNvSpPr txBox="1"/>
              <p:nvPr/>
            </p:nvSpPr>
            <p:spPr>
              <a:xfrm>
                <a:off x="76660" y="247298"/>
                <a:ext cx="2062929"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902" name="Google Shape;543;p14"/>
            <p:cNvGrpSpPr/>
            <p:nvPr/>
          </p:nvGrpSpPr>
          <p:grpSpPr>
            <a:xfrm>
              <a:off x="19654" y="3493679"/>
              <a:ext cx="2235905" cy="892201"/>
              <a:chOff x="0" y="0"/>
              <a:chExt cx="2235904" cy="892199"/>
            </a:xfrm>
          </p:grpSpPr>
          <p:sp>
            <p:nvSpPr>
              <p:cNvPr id="900" name="Shape"/>
              <p:cNvSpPr/>
              <p:nvPr/>
            </p:nvSpPr>
            <p:spPr>
              <a:xfrm>
                <a:off x="-1" y="0"/>
                <a:ext cx="2235906" cy="892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43" y="0"/>
                      <a:pt x="1437" y="0"/>
                    </a:cubicBezTo>
                    <a:lnTo>
                      <a:pt x="20163" y="0"/>
                    </a:lnTo>
                    <a:cubicBezTo>
                      <a:pt x="20957" y="0"/>
                      <a:pt x="21600" y="1612"/>
                      <a:pt x="21600" y="3600"/>
                    </a:cubicBezTo>
                    <a:lnTo>
                      <a:pt x="21600" y="18000"/>
                    </a:lnTo>
                    <a:cubicBezTo>
                      <a:pt x="21600" y="19988"/>
                      <a:pt x="20957" y="21600"/>
                      <a:pt x="20163" y="21600"/>
                    </a:cubicBezTo>
                    <a:lnTo>
                      <a:pt x="1437" y="21600"/>
                    </a:lnTo>
                    <a:cubicBezTo>
                      <a:pt x="643"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901" name="Outcome"/>
              <p:cNvSpPr txBox="1"/>
              <p:nvPr/>
            </p:nvSpPr>
            <p:spPr>
              <a:xfrm>
                <a:off x="74350" y="233441"/>
                <a:ext cx="2087204" cy="4253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905" name="Google Shape;544;p14"/>
            <p:cNvGrpSpPr/>
            <p:nvPr/>
          </p:nvGrpSpPr>
          <p:grpSpPr>
            <a:xfrm>
              <a:off x="-1" y="2185759"/>
              <a:ext cx="2235905" cy="1075637"/>
              <a:chOff x="0" y="0"/>
              <a:chExt cx="2235904" cy="1075635"/>
            </a:xfrm>
          </p:grpSpPr>
          <p:sp>
            <p:nvSpPr>
              <p:cNvPr id="903" name="Shape"/>
              <p:cNvSpPr/>
              <p:nvPr/>
            </p:nvSpPr>
            <p:spPr>
              <a:xfrm>
                <a:off x="-1" y="0"/>
                <a:ext cx="2235906" cy="1075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75" y="0"/>
                      <a:pt x="1732" y="0"/>
                    </a:cubicBezTo>
                    <a:lnTo>
                      <a:pt x="19868" y="0"/>
                    </a:lnTo>
                    <a:cubicBezTo>
                      <a:pt x="20825" y="0"/>
                      <a:pt x="21600" y="1612"/>
                      <a:pt x="21600" y="3600"/>
                    </a:cubicBezTo>
                    <a:lnTo>
                      <a:pt x="21600" y="18000"/>
                    </a:lnTo>
                    <a:cubicBezTo>
                      <a:pt x="21600" y="19988"/>
                      <a:pt x="20825" y="21600"/>
                      <a:pt x="19868" y="21600"/>
                    </a:cubicBezTo>
                    <a:lnTo>
                      <a:pt x="1732" y="21600"/>
                    </a:lnTo>
                    <a:cubicBezTo>
                      <a:pt x="775"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904" name="Mechanism of change"/>
              <p:cNvSpPr txBox="1"/>
              <p:nvPr/>
            </p:nvSpPr>
            <p:spPr>
              <a:xfrm>
                <a:off x="89635" y="109258"/>
                <a:ext cx="2056634"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grpSp>
        <p:nvGrpSpPr>
          <p:cNvPr id="909" name="Google Shape;545;p14"/>
          <p:cNvGrpSpPr/>
          <p:nvPr/>
        </p:nvGrpSpPr>
        <p:grpSpPr>
          <a:xfrm>
            <a:off x="711505" y="2535701"/>
            <a:ext cx="2235906" cy="655926"/>
            <a:chOff x="0" y="0"/>
            <a:chExt cx="2235904" cy="655925"/>
          </a:xfrm>
        </p:grpSpPr>
        <p:sp>
          <p:nvSpPr>
            <p:cNvPr id="907" name="Shape"/>
            <p:cNvSpPr/>
            <p:nvPr/>
          </p:nvSpPr>
          <p:spPr>
            <a:xfrm>
              <a:off x="-1" y="-1"/>
              <a:ext cx="2235906" cy="65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73" y="0"/>
                    <a:pt x="1056" y="0"/>
                  </a:cubicBezTo>
                  <a:lnTo>
                    <a:pt x="20544" y="0"/>
                  </a:lnTo>
                  <a:cubicBezTo>
                    <a:pt x="21127" y="0"/>
                    <a:pt x="21600" y="1612"/>
                    <a:pt x="21600" y="3600"/>
                  </a:cubicBezTo>
                  <a:lnTo>
                    <a:pt x="21600" y="18000"/>
                  </a:lnTo>
                  <a:cubicBezTo>
                    <a:pt x="21600" y="19988"/>
                    <a:pt x="21127" y="21600"/>
                    <a:pt x="20544" y="21600"/>
                  </a:cubicBezTo>
                  <a:lnTo>
                    <a:pt x="1056" y="21600"/>
                  </a:lnTo>
                  <a:cubicBezTo>
                    <a:pt x="473" y="21600"/>
                    <a:pt x="0" y="19988"/>
                    <a:pt x="0" y="18000"/>
                  </a:cubicBezTo>
                  <a:close/>
                </a:path>
              </a:pathLst>
            </a:custGeom>
            <a:solidFill>
              <a:srgbClr val="FFC000"/>
            </a:solidFill>
            <a:ln w="12700" cap="flat">
              <a:noFill/>
              <a:miter lim="400000"/>
            </a:ln>
            <a:effectLst/>
          </p:spPr>
          <p:txBody>
            <a:bodyPr wrap="square" lIns="45719" tIns="45719" rIns="45719" bIns="45719" numCol="1" anchor="ctr">
              <a:noAutofit/>
            </a:bodyPr>
            <a:lstStyle/>
            <a:p>
              <a:pPr algn="ctr"/>
            </a:p>
          </p:txBody>
        </p:sp>
        <p:sp>
          <p:nvSpPr>
            <p:cNvPr id="908" name="Output"/>
            <p:cNvSpPr txBox="1"/>
            <p:nvPr/>
          </p:nvSpPr>
          <p:spPr>
            <a:xfrm>
              <a:off x="54660" y="115303"/>
              <a:ext cx="212658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Output</a:t>
              </a:r>
            </a:p>
          </p:txBody>
        </p:sp>
      </p:grpSp>
      <p:sp>
        <p:nvSpPr>
          <p:cNvPr id="910" name="Google Shape;546;p14"/>
          <p:cNvSpPr/>
          <p:nvPr/>
        </p:nvSpPr>
        <p:spPr>
          <a:xfrm>
            <a:off x="0" y="3423910"/>
            <a:ext cx="3604434" cy="1224645"/>
          </a:xfrm>
          <a:prstGeom prst="ellipse">
            <a:avLst/>
          </a:prstGeom>
          <a:ln w="57150">
            <a:solidFill>
              <a:srgbClr val="FF23CE"/>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10"/>
                                        </p:tgtEl>
                                        <p:attrNameLst>
                                          <p:attrName>style.visibility</p:attrName>
                                        </p:attrNameLst>
                                      </p:cBhvr>
                                      <p:to>
                                        <p:strVal val="visible"/>
                                      </p:to>
                                    </p:set>
                                    <p:animEffect filter="fade" transition="in">
                                      <p:cBhvr>
                                        <p:cTn id="7" dur="2000"/>
                                        <p:tgtEl>
                                          <p:spTgt spid="9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0"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Google Shape;552;p15"/>
          <p:cNvSpPr txBox="1"/>
          <p:nvPr>
            <p:ph type="body" sz="half" idx="1"/>
          </p:nvPr>
        </p:nvSpPr>
        <p:spPr>
          <a:xfrm>
            <a:off x="4457700" y="1637908"/>
            <a:ext cx="6025335" cy="3547555"/>
          </a:xfrm>
          <a:prstGeom prst="rect">
            <a:avLst/>
          </a:prstGeom>
        </p:spPr>
        <p:txBody>
          <a:bodyPr anchor="ctr"/>
          <a:lstStyle>
            <a:lvl1pPr marL="0">
              <a:spcBef>
                <a:spcPts val="0"/>
              </a:spcBef>
              <a:defRPr sz="4800"/>
            </a:lvl1pPr>
          </a:lstStyle>
          <a:p>
            <a:pPr/>
            <a:r>
              <a:t>Improved self-esteem</a:t>
            </a:r>
          </a:p>
        </p:txBody>
      </p:sp>
      <p:sp>
        <p:nvSpPr>
          <p:cNvPr id="913" name="Google Shape;553;p15"/>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923" name="Google Shape;554;p15"/>
          <p:cNvGrpSpPr/>
          <p:nvPr/>
        </p:nvGrpSpPr>
        <p:grpSpPr>
          <a:xfrm>
            <a:off x="792212" y="1263529"/>
            <a:ext cx="2261518" cy="4114385"/>
            <a:chOff x="0" y="0"/>
            <a:chExt cx="2261516" cy="4114383"/>
          </a:xfrm>
        </p:grpSpPr>
        <p:grpSp>
          <p:nvGrpSpPr>
            <p:cNvPr id="916" name="Google Shape;555;p15"/>
            <p:cNvGrpSpPr/>
            <p:nvPr/>
          </p:nvGrpSpPr>
          <p:grpSpPr>
            <a:xfrm>
              <a:off x="9827" y="-1"/>
              <a:ext cx="2216250" cy="961015"/>
              <a:chOff x="0" y="0"/>
              <a:chExt cx="2216248" cy="961014"/>
            </a:xfrm>
          </p:grpSpPr>
          <p:sp>
            <p:nvSpPr>
              <p:cNvPr id="914" name="Shape"/>
              <p:cNvSpPr/>
              <p:nvPr/>
            </p:nvSpPr>
            <p:spPr>
              <a:xfrm>
                <a:off x="0" y="-1"/>
                <a:ext cx="2216249" cy="961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99" y="0"/>
                      <a:pt x="1561" y="0"/>
                    </a:cubicBezTo>
                    <a:lnTo>
                      <a:pt x="20039" y="0"/>
                    </a:lnTo>
                    <a:cubicBezTo>
                      <a:pt x="20901" y="0"/>
                      <a:pt x="21600" y="1612"/>
                      <a:pt x="21600" y="3600"/>
                    </a:cubicBezTo>
                    <a:lnTo>
                      <a:pt x="21600" y="18000"/>
                    </a:lnTo>
                    <a:cubicBezTo>
                      <a:pt x="21600" y="19988"/>
                      <a:pt x="20901" y="21600"/>
                      <a:pt x="20039" y="21600"/>
                    </a:cubicBezTo>
                    <a:lnTo>
                      <a:pt x="1561" y="21600"/>
                    </a:lnTo>
                    <a:cubicBezTo>
                      <a:pt x="699"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915" name="Activity"/>
              <p:cNvSpPr txBox="1"/>
              <p:nvPr/>
            </p:nvSpPr>
            <p:spPr>
              <a:xfrm>
                <a:off x="80085" y="267848"/>
                <a:ext cx="2056080"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919" name="Google Shape;556;p15"/>
            <p:cNvGrpSpPr/>
            <p:nvPr/>
          </p:nvGrpSpPr>
          <p:grpSpPr>
            <a:xfrm>
              <a:off x="25612" y="3182323"/>
              <a:ext cx="2235905" cy="932061"/>
              <a:chOff x="0" y="0"/>
              <a:chExt cx="2235904" cy="932059"/>
            </a:xfrm>
          </p:grpSpPr>
          <p:sp>
            <p:nvSpPr>
              <p:cNvPr id="917" name="Shape"/>
              <p:cNvSpPr/>
              <p:nvPr/>
            </p:nvSpPr>
            <p:spPr>
              <a:xfrm>
                <a:off x="-1" y="0"/>
                <a:ext cx="2235906" cy="932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72" y="0"/>
                      <a:pt x="1501" y="0"/>
                    </a:cubicBezTo>
                    <a:lnTo>
                      <a:pt x="20099" y="0"/>
                    </a:lnTo>
                    <a:cubicBezTo>
                      <a:pt x="20928" y="0"/>
                      <a:pt x="21600" y="1612"/>
                      <a:pt x="21600" y="3600"/>
                    </a:cubicBezTo>
                    <a:lnTo>
                      <a:pt x="21600" y="18000"/>
                    </a:lnTo>
                    <a:cubicBezTo>
                      <a:pt x="21600" y="19988"/>
                      <a:pt x="20928" y="21600"/>
                      <a:pt x="20099" y="21600"/>
                    </a:cubicBezTo>
                    <a:lnTo>
                      <a:pt x="1501" y="21600"/>
                    </a:lnTo>
                    <a:cubicBezTo>
                      <a:pt x="672"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918" name="Outcome"/>
              <p:cNvSpPr txBox="1"/>
              <p:nvPr/>
            </p:nvSpPr>
            <p:spPr>
              <a:xfrm>
                <a:off x="77671" y="253371"/>
                <a:ext cx="2080562" cy="4253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922" name="Google Shape;557;p15"/>
            <p:cNvGrpSpPr/>
            <p:nvPr/>
          </p:nvGrpSpPr>
          <p:grpSpPr>
            <a:xfrm>
              <a:off x="0" y="1436677"/>
              <a:ext cx="2235905" cy="1123692"/>
              <a:chOff x="0" y="0"/>
              <a:chExt cx="2235904" cy="1123691"/>
            </a:xfrm>
          </p:grpSpPr>
          <p:sp>
            <p:nvSpPr>
              <p:cNvPr id="920" name="Shape"/>
              <p:cNvSpPr/>
              <p:nvPr/>
            </p:nvSpPr>
            <p:spPr>
              <a:xfrm>
                <a:off x="-1" y="-1"/>
                <a:ext cx="2235906" cy="11236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810" y="0"/>
                      <a:pt x="1809" y="0"/>
                    </a:cubicBezTo>
                    <a:lnTo>
                      <a:pt x="19791" y="0"/>
                    </a:lnTo>
                    <a:cubicBezTo>
                      <a:pt x="20790" y="0"/>
                      <a:pt x="21600" y="1612"/>
                      <a:pt x="21600" y="3600"/>
                    </a:cubicBezTo>
                    <a:lnTo>
                      <a:pt x="21600" y="18000"/>
                    </a:lnTo>
                    <a:cubicBezTo>
                      <a:pt x="21600" y="19988"/>
                      <a:pt x="20790" y="21600"/>
                      <a:pt x="19791" y="21600"/>
                    </a:cubicBezTo>
                    <a:lnTo>
                      <a:pt x="1809" y="21600"/>
                    </a:lnTo>
                    <a:cubicBezTo>
                      <a:pt x="810"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921" name="Mechanism of change"/>
              <p:cNvSpPr txBox="1"/>
              <p:nvPr/>
            </p:nvSpPr>
            <p:spPr>
              <a:xfrm>
                <a:off x="93640" y="133286"/>
                <a:ext cx="2048624"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sp>
        <p:nvSpPr>
          <p:cNvPr id="924" name="Google Shape;558;p15"/>
          <p:cNvSpPr/>
          <p:nvPr/>
        </p:nvSpPr>
        <p:spPr>
          <a:xfrm>
            <a:off x="133561" y="4299563"/>
            <a:ext cx="3604434" cy="1224645"/>
          </a:xfrm>
          <a:prstGeom prst="ellipse">
            <a:avLst/>
          </a:prstGeom>
          <a:ln w="57150">
            <a:solidFill>
              <a:srgbClr val="FF23CE"/>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24"/>
                                        </p:tgtEl>
                                        <p:attrNameLst>
                                          <p:attrName>style.visibility</p:attrName>
                                        </p:attrNameLst>
                                      </p:cBhvr>
                                      <p:to>
                                        <p:strVal val="visible"/>
                                      </p:to>
                                    </p:set>
                                    <p:animEffect filter="fade" transition="in">
                                      <p:cBhvr>
                                        <p:cTn id="7" dur="2000"/>
                                        <p:tgtEl>
                                          <p:spTgt spid="9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4"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Google Shape;564;p16"/>
          <p:cNvSpPr/>
          <p:nvPr/>
        </p:nvSpPr>
        <p:spPr>
          <a:xfrm flipH="1">
            <a:off x="1829458" y="2136126"/>
            <a:ext cx="9829" cy="2829331"/>
          </a:xfrm>
          <a:prstGeom prst="line">
            <a:avLst/>
          </a:prstGeom>
          <a:ln w="57150">
            <a:solidFill>
              <a:schemeClr val="accent1"/>
            </a:solidFill>
            <a:miter/>
            <a:tailEnd type="stealth"/>
          </a:ln>
        </p:spPr>
        <p:txBody>
          <a:bodyPr lIns="45719" rIns="45719"/>
          <a:lstStyle/>
          <a:p>
            <a:pPr/>
          </a:p>
        </p:txBody>
      </p:sp>
      <p:sp>
        <p:nvSpPr>
          <p:cNvPr id="927" name="Google Shape;565;p16"/>
          <p:cNvSpPr txBox="1"/>
          <p:nvPr>
            <p:ph type="body" sz="quarter" idx="1"/>
          </p:nvPr>
        </p:nvSpPr>
        <p:spPr>
          <a:xfrm>
            <a:off x="3765691" y="2721935"/>
            <a:ext cx="6025336" cy="1301618"/>
          </a:xfrm>
          <a:prstGeom prst="rect">
            <a:avLst/>
          </a:prstGeom>
        </p:spPr>
        <p:txBody>
          <a:bodyPr anchor="ctr"/>
          <a:lstStyle>
            <a:lvl1pPr marL="0" defTabSz="905255">
              <a:spcBef>
                <a:spcPts val="0"/>
              </a:spcBef>
              <a:defRPr sz="3663"/>
            </a:lvl1pPr>
          </a:lstStyle>
          <a:p>
            <a:pPr/>
            <a:r>
              <a:t>Quality of relationship between mentor and mentee</a:t>
            </a:r>
          </a:p>
        </p:txBody>
      </p:sp>
      <p:sp>
        <p:nvSpPr>
          <p:cNvPr id="928" name="Google Shape;566;p16"/>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938" name="Google Shape;567;p16"/>
          <p:cNvGrpSpPr/>
          <p:nvPr/>
        </p:nvGrpSpPr>
        <p:grpSpPr>
          <a:xfrm>
            <a:off x="750815" y="1100517"/>
            <a:ext cx="2235906" cy="4794096"/>
            <a:chOff x="0" y="0"/>
            <a:chExt cx="2235904" cy="4794095"/>
          </a:xfrm>
        </p:grpSpPr>
        <p:grpSp>
          <p:nvGrpSpPr>
            <p:cNvPr id="931" name="Google Shape;568;p16"/>
            <p:cNvGrpSpPr/>
            <p:nvPr/>
          </p:nvGrpSpPr>
          <p:grpSpPr>
            <a:xfrm>
              <a:off x="-1" y="-1"/>
              <a:ext cx="2216251" cy="1005539"/>
              <a:chOff x="0" y="0"/>
              <a:chExt cx="2216249" cy="1005538"/>
            </a:xfrm>
          </p:grpSpPr>
          <p:sp>
            <p:nvSpPr>
              <p:cNvPr id="929" name="Shape"/>
              <p:cNvSpPr/>
              <p:nvPr/>
            </p:nvSpPr>
            <p:spPr>
              <a:xfrm>
                <a:off x="0" y="-1"/>
                <a:ext cx="2216250" cy="10055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31" y="0"/>
                      <a:pt x="1633" y="0"/>
                    </a:cubicBezTo>
                    <a:lnTo>
                      <a:pt x="19967" y="0"/>
                    </a:lnTo>
                    <a:cubicBezTo>
                      <a:pt x="20869" y="0"/>
                      <a:pt x="21600" y="1612"/>
                      <a:pt x="21600" y="3600"/>
                    </a:cubicBezTo>
                    <a:lnTo>
                      <a:pt x="21600" y="18000"/>
                    </a:lnTo>
                    <a:cubicBezTo>
                      <a:pt x="21600" y="19988"/>
                      <a:pt x="20869" y="21600"/>
                      <a:pt x="19967" y="21600"/>
                    </a:cubicBezTo>
                    <a:lnTo>
                      <a:pt x="1633" y="21600"/>
                    </a:lnTo>
                    <a:cubicBezTo>
                      <a:pt x="731"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930" name="Activity"/>
              <p:cNvSpPr txBox="1"/>
              <p:nvPr/>
            </p:nvSpPr>
            <p:spPr>
              <a:xfrm>
                <a:off x="83794" y="290109"/>
                <a:ext cx="2048661"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934" name="Google Shape;569;p16"/>
            <p:cNvGrpSpPr/>
            <p:nvPr/>
          </p:nvGrpSpPr>
          <p:grpSpPr>
            <a:xfrm>
              <a:off x="-1" y="3818852"/>
              <a:ext cx="2235906" cy="975243"/>
              <a:chOff x="0" y="0"/>
              <a:chExt cx="2235904" cy="975242"/>
            </a:xfrm>
          </p:grpSpPr>
          <p:sp>
            <p:nvSpPr>
              <p:cNvPr id="932" name="Shape"/>
              <p:cNvSpPr/>
              <p:nvPr/>
            </p:nvSpPr>
            <p:spPr>
              <a:xfrm>
                <a:off x="-1" y="-1"/>
                <a:ext cx="2235906" cy="975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03" y="0"/>
                      <a:pt x="1570" y="0"/>
                    </a:cubicBezTo>
                    <a:lnTo>
                      <a:pt x="20030" y="0"/>
                    </a:lnTo>
                    <a:cubicBezTo>
                      <a:pt x="20897" y="0"/>
                      <a:pt x="21600" y="1612"/>
                      <a:pt x="21600" y="3600"/>
                    </a:cubicBezTo>
                    <a:lnTo>
                      <a:pt x="21600" y="18000"/>
                    </a:lnTo>
                    <a:cubicBezTo>
                      <a:pt x="21600" y="19988"/>
                      <a:pt x="20897" y="21600"/>
                      <a:pt x="20030" y="21600"/>
                    </a:cubicBezTo>
                    <a:lnTo>
                      <a:pt x="1570" y="21600"/>
                    </a:lnTo>
                    <a:cubicBezTo>
                      <a:pt x="703"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933" name="Outcome"/>
              <p:cNvSpPr txBox="1"/>
              <p:nvPr/>
            </p:nvSpPr>
            <p:spPr>
              <a:xfrm>
                <a:off x="81270" y="274962"/>
                <a:ext cx="207336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937" name="Google Shape;570;p16"/>
            <p:cNvGrpSpPr/>
            <p:nvPr/>
          </p:nvGrpSpPr>
          <p:grpSpPr>
            <a:xfrm>
              <a:off x="-1" y="1971915"/>
              <a:ext cx="2235906" cy="880561"/>
              <a:chOff x="0" y="0"/>
              <a:chExt cx="2235904" cy="880560"/>
            </a:xfrm>
          </p:grpSpPr>
          <p:sp>
            <p:nvSpPr>
              <p:cNvPr id="935" name="Shape"/>
              <p:cNvSpPr/>
              <p:nvPr/>
            </p:nvSpPr>
            <p:spPr>
              <a:xfrm>
                <a:off x="-1" y="-1"/>
                <a:ext cx="2235906" cy="880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35" y="0"/>
                      <a:pt x="1418" y="0"/>
                    </a:cubicBezTo>
                    <a:lnTo>
                      <a:pt x="20182" y="0"/>
                    </a:lnTo>
                    <a:cubicBezTo>
                      <a:pt x="20965" y="0"/>
                      <a:pt x="21600" y="1612"/>
                      <a:pt x="21600" y="3600"/>
                    </a:cubicBezTo>
                    <a:lnTo>
                      <a:pt x="21600" y="18000"/>
                    </a:lnTo>
                    <a:cubicBezTo>
                      <a:pt x="21600" y="19988"/>
                      <a:pt x="20965" y="21600"/>
                      <a:pt x="20182" y="21600"/>
                    </a:cubicBezTo>
                    <a:lnTo>
                      <a:pt x="1418" y="21600"/>
                    </a:lnTo>
                    <a:cubicBezTo>
                      <a:pt x="635"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936" name="Mechanism of change"/>
              <p:cNvSpPr txBox="1"/>
              <p:nvPr/>
            </p:nvSpPr>
            <p:spPr>
              <a:xfrm>
                <a:off x="73380" y="11721"/>
                <a:ext cx="2089144" cy="8571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sp>
        <p:nvSpPr>
          <p:cNvPr id="939" name="Google Shape;571;p16"/>
          <p:cNvSpPr txBox="1"/>
          <p:nvPr/>
        </p:nvSpPr>
        <p:spPr>
          <a:xfrm>
            <a:off x="3811416" y="1100518"/>
            <a:ext cx="5933887" cy="1021677"/>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lvl1pPr defTabSz="877823">
              <a:lnSpc>
                <a:spcPct val="90000"/>
              </a:lnSpc>
              <a:defRPr sz="4608">
                <a:latin typeface="Work Sans"/>
                <a:ea typeface="Work Sans"/>
                <a:cs typeface="Work Sans"/>
                <a:sym typeface="Work Sans"/>
              </a:defRPr>
            </a:lvl1pPr>
          </a:lstStyle>
          <a:p>
            <a:pPr/>
            <a:r>
              <a:t>Weekly 121 mentoring</a:t>
            </a:r>
          </a:p>
        </p:txBody>
      </p:sp>
      <p:sp>
        <p:nvSpPr>
          <p:cNvPr id="940" name="Google Shape;572;p16"/>
          <p:cNvSpPr txBox="1"/>
          <p:nvPr/>
        </p:nvSpPr>
        <p:spPr>
          <a:xfrm>
            <a:off x="4019011" y="4919371"/>
            <a:ext cx="5933886" cy="102167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lvl1pPr defTabSz="905255">
              <a:lnSpc>
                <a:spcPct val="90000"/>
              </a:lnSpc>
              <a:defRPr sz="4752">
                <a:latin typeface="Work Sans"/>
                <a:ea typeface="Work Sans"/>
                <a:cs typeface="Work Sans"/>
                <a:sym typeface="Work Sans"/>
              </a:defRPr>
            </a:lvl1pPr>
          </a:lstStyle>
          <a:p>
            <a:pPr/>
            <a:r>
              <a:t>Improved self-esteem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Google Shape;578;p17"/>
          <p:cNvSpPr txBox="1"/>
          <p:nvPr>
            <p:ph type="body" sz="half" idx="1"/>
          </p:nvPr>
        </p:nvSpPr>
        <p:spPr>
          <a:xfrm>
            <a:off x="1020209" y="1624349"/>
            <a:ext cx="9180577" cy="3547555"/>
          </a:xfrm>
          <a:prstGeom prst="rect">
            <a:avLst/>
          </a:prstGeom>
        </p:spPr>
        <p:txBody>
          <a:bodyPr/>
          <a:lstStyle>
            <a:lvl1pPr marL="0">
              <a:spcBef>
                <a:spcPts val="0"/>
              </a:spcBef>
              <a:defRPr sz="4400"/>
            </a:lvl1pPr>
          </a:lstStyle>
          <a:p>
            <a:pPr/>
            <a:r>
              <a:t>A local pottery studio hosts family days where parents and children make cups together.</a:t>
            </a:r>
          </a:p>
        </p:txBody>
      </p:sp>
      <p:sp>
        <p:nvSpPr>
          <p:cNvPr id="943" name="Google Shape;579;p17"/>
          <p:cNvSpPr txBox="1"/>
          <p:nvPr>
            <p:ph type="title"/>
          </p:nvPr>
        </p:nvSpPr>
        <p:spPr>
          <a:xfrm>
            <a:off x="731160" y="341026"/>
            <a:ext cx="8746950" cy="519375"/>
          </a:xfrm>
          <a:prstGeom prst="rect">
            <a:avLst/>
          </a:prstGeom>
        </p:spPr>
        <p:txBody>
          <a:bodyPr/>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Google Shape;360;p1"/>
          <p:cNvSpPr txBox="1"/>
          <p:nvPr>
            <p:ph type="title"/>
          </p:nvPr>
        </p:nvSpPr>
        <p:spPr>
          <a:xfrm>
            <a:off x="754726" y="3517900"/>
            <a:ext cx="8716300" cy="765544"/>
          </a:xfrm>
          <a:prstGeom prst="rect">
            <a:avLst/>
          </a:prstGeom>
        </p:spPr>
        <p:txBody>
          <a:bodyPr/>
          <a:lstStyle>
            <a:lvl1pPr>
              <a:defRPr sz="4000"/>
            </a:lvl1pPr>
          </a:lstStyle>
          <a:p>
            <a:pPr/>
            <a:r>
              <a:t>Theory of Change workshop</a:t>
            </a:r>
          </a:p>
        </p:txBody>
      </p:sp>
      <p:sp>
        <p:nvSpPr>
          <p:cNvPr id="739" name="Google Shape;361;p1"/>
          <p:cNvSpPr txBox="1"/>
          <p:nvPr>
            <p:ph type="body" sz="quarter" idx="1"/>
          </p:nvPr>
        </p:nvSpPr>
        <p:spPr>
          <a:xfrm>
            <a:off x="755651" y="4681284"/>
            <a:ext cx="8715376" cy="804863"/>
          </a:xfrm>
          <a:prstGeom prst="rect">
            <a:avLst/>
          </a:prstGeom>
        </p:spPr>
        <p:txBody>
          <a:bodyPr/>
          <a:lstStyle/>
          <a:p>
            <a:pPr marL="0">
              <a:spcBef>
                <a:spcPts val="0"/>
              </a:spcBef>
              <a:defRPr sz="2100"/>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Google Shape;585;p18"/>
          <p:cNvSpPr txBox="1"/>
          <p:nvPr>
            <p:ph type="body" sz="half" idx="1"/>
          </p:nvPr>
        </p:nvSpPr>
        <p:spPr>
          <a:xfrm>
            <a:off x="4457700" y="1637908"/>
            <a:ext cx="6025335" cy="3547555"/>
          </a:xfrm>
          <a:prstGeom prst="rect">
            <a:avLst/>
          </a:prstGeom>
        </p:spPr>
        <p:txBody>
          <a:bodyPr anchor="ctr"/>
          <a:lstStyle>
            <a:lvl1pPr marL="0">
              <a:spcBef>
                <a:spcPts val="0"/>
              </a:spcBef>
              <a:defRPr sz="4800"/>
            </a:lvl1pPr>
          </a:lstStyle>
          <a:p>
            <a:pPr/>
            <a:r>
              <a:t>Cups produced during the workshop</a:t>
            </a:r>
          </a:p>
        </p:txBody>
      </p:sp>
      <p:sp>
        <p:nvSpPr>
          <p:cNvPr id="946" name="Google Shape;586;p18"/>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956" name="Google Shape;587;p18"/>
          <p:cNvGrpSpPr/>
          <p:nvPr/>
        </p:nvGrpSpPr>
        <p:grpSpPr>
          <a:xfrm>
            <a:off x="731160" y="1191985"/>
            <a:ext cx="2255560" cy="4718958"/>
            <a:chOff x="0" y="0"/>
            <a:chExt cx="2255558" cy="4718957"/>
          </a:xfrm>
        </p:grpSpPr>
        <p:grpSp>
          <p:nvGrpSpPr>
            <p:cNvPr id="949" name="Google Shape;588;p18"/>
            <p:cNvGrpSpPr/>
            <p:nvPr/>
          </p:nvGrpSpPr>
          <p:grpSpPr>
            <a:xfrm>
              <a:off x="19654" y="-1"/>
              <a:ext cx="2216250" cy="989778"/>
              <a:chOff x="0" y="0"/>
              <a:chExt cx="2216248" cy="989776"/>
            </a:xfrm>
          </p:grpSpPr>
          <p:sp>
            <p:nvSpPr>
              <p:cNvPr id="947" name="Shape"/>
              <p:cNvSpPr/>
              <p:nvPr/>
            </p:nvSpPr>
            <p:spPr>
              <a:xfrm>
                <a:off x="0" y="0"/>
                <a:ext cx="2216249" cy="98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20" y="0"/>
                      <a:pt x="1608" y="0"/>
                    </a:cubicBezTo>
                    <a:lnTo>
                      <a:pt x="19992" y="0"/>
                    </a:lnTo>
                    <a:cubicBezTo>
                      <a:pt x="20880" y="0"/>
                      <a:pt x="21600" y="1612"/>
                      <a:pt x="21600" y="3600"/>
                    </a:cubicBezTo>
                    <a:lnTo>
                      <a:pt x="21600" y="18000"/>
                    </a:lnTo>
                    <a:cubicBezTo>
                      <a:pt x="21600" y="19988"/>
                      <a:pt x="20880" y="21600"/>
                      <a:pt x="19992" y="21600"/>
                    </a:cubicBezTo>
                    <a:lnTo>
                      <a:pt x="1608" y="21600"/>
                    </a:lnTo>
                    <a:cubicBezTo>
                      <a:pt x="720"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948" name="Activity"/>
              <p:cNvSpPr txBox="1"/>
              <p:nvPr/>
            </p:nvSpPr>
            <p:spPr>
              <a:xfrm>
                <a:off x="82481" y="282229"/>
                <a:ext cx="2051287"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952" name="Google Shape;589;p18"/>
            <p:cNvGrpSpPr/>
            <p:nvPr/>
          </p:nvGrpSpPr>
          <p:grpSpPr>
            <a:xfrm>
              <a:off x="19654" y="3759000"/>
              <a:ext cx="2235905" cy="959958"/>
              <a:chOff x="0" y="0"/>
              <a:chExt cx="2235904" cy="959957"/>
            </a:xfrm>
          </p:grpSpPr>
          <p:sp>
            <p:nvSpPr>
              <p:cNvPr id="950" name="Shape"/>
              <p:cNvSpPr/>
              <p:nvPr/>
            </p:nvSpPr>
            <p:spPr>
              <a:xfrm>
                <a:off x="-1" y="-1"/>
                <a:ext cx="2235906" cy="959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92" y="0"/>
                      <a:pt x="1546" y="0"/>
                    </a:cubicBezTo>
                    <a:lnTo>
                      <a:pt x="20054" y="0"/>
                    </a:lnTo>
                    <a:cubicBezTo>
                      <a:pt x="20908" y="0"/>
                      <a:pt x="21600" y="1612"/>
                      <a:pt x="21600" y="3600"/>
                    </a:cubicBezTo>
                    <a:lnTo>
                      <a:pt x="21600" y="18000"/>
                    </a:lnTo>
                    <a:cubicBezTo>
                      <a:pt x="21600" y="19988"/>
                      <a:pt x="20908" y="21600"/>
                      <a:pt x="20054" y="21600"/>
                    </a:cubicBezTo>
                    <a:lnTo>
                      <a:pt x="1546" y="21600"/>
                    </a:lnTo>
                    <a:cubicBezTo>
                      <a:pt x="692"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951" name="Outcome"/>
              <p:cNvSpPr txBox="1"/>
              <p:nvPr/>
            </p:nvSpPr>
            <p:spPr>
              <a:xfrm>
                <a:off x="79995" y="267319"/>
                <a:ext cx="207591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955" name="Google Shape;590;p18"/>
            <p:cNvGrpSpPr/>
            <p:nvPr/>
          </p:nvGrpSpPr>
          <p:grpSpPr>
            <a:xfrm>
              <a:off x="-1" y="2351752"/>
              <a:ext cx="2235905" cy="1157324"/>
              <a:chOff x="0" y="0"/>
              <a:chExt cx="2235904" cy="1157322"/>
            </a:xfrm>
          </p:grpSpPr>
          <p:sp>
            <p:nvSpPr>
              <p:cNvPr id="953" name="Shape"/>
              <p:cNvSpPr/>
              <p:nvPr/>
            </p:nvSpPr>
            <p:spPr>
              <a:xfrm>
                <a:off x="-1" y="0"/>
                <a:ext cx="2235906" cy="1157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834" y="0"/>
                      <a:pt x="1863" y="0"/>
                    </a:cubicBezTo>
                    <a:lnTo>
                      <a:pt x="19737" y="0"/>
                    </a:lnTo>
                    <a:cubicBezTo>
                      <a:pt x="20766" y="0"/>
                      <a:pt x="21600" y="1612"/>
                      <a:pt x="21600" y="3600"/>
                    </a:cubicBezTo>
                    <a:lnTo>
                      <a:pt x="21600" y="18000"/>
                    </a:lnTo>
                    <a:cubicBezTo>
                      <a:pt x="21600" y="19988"/>
                      <a:pt x="20766" y="21600"/>
                      <a:pt x="19737" y="21600"/>
                    </a:cubicBezTo>
                    <a:lnTo>
                      <a:pt x="1863" y="21600"/>
                    </a:lnTo>
                    <a:cubicBezTo>
                      <a:pt x="834"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954" name="Mechanism of change"/>
              <p:cNvSpPr txBox="1"/>
              <p:nvPr/>
            </p:nvSpPr>
            <p:spPr>
              <a:xfrm>
                <a:off x="96444" y="150102"/>
                <a:ext cx="2043016"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grpSp>
        <p:nvGrpSpPr>
          <p:cNvPr id="959" name="Google Shape;591;p18"/>
          <p:cNvGrpSpPr/>
          <p:nvPr/>
        </p:nvGrpSpPr>
        <p:grpSpPr>
          <a:xfrm>
            <a:off x="731160" y="2438392"/>
            <a:ext cx="2235906" cy="655926"/>
            <a:chOff x="0" y="0"/>
            <a:chExt cx="2235904" cy="655925"/>
          </a:xfrm>
        </p:grpSpPr>
        <p:sp>
          <p:nvSpPr>
            <p:cNvPr id="957" name="Shape"/>
            <p:cNvSpPr/>
            <p:nvPr/>
          </p:nvSpPr>
          <p:spPr>
            <a:xfrm>
              <a:off x="-1" y="-1"/>
              <a:ext cx="2235906" cy="65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73" y="0"/>
                    <a:pt x="1056" y="0"/>
                  </a:cubicBezTo>
                  <a:lnTo>
                    <a:pt x="20544" y="0"/>
                  </a:lnTo>
                  <a:cubicBezTo>
                    <a:pt x="21127" y="0"/>
                    <a:pt x="21600" y="1612"/>
                    <a:pt x="21600" y="3600"/>
                  </a:cubicBezTo>
                  <a:lnTo>
                    <a:pt x="21600" y="18000"/>
                  </a:lnTo>
                  <a:cubicBezTo>
                    <a:pt x="21600" y="19988"/>
                    <a:pt x="21127" y="21600"/>
                    <a:pt x="20544" y="21600"/>
                  </a:cubicBezTo>
                  <a:lnTo>
                    <a:pt x="1056" y="21600"/>
                  </a:lnTo>
                  <a:cubicBezTo>
                    <a:pt x="473" y="21600"/>
                    <a:pt x="0" y="19988"/>
                    <a:pt x="0" y="18000"/>
                  </a:cubicBezTo>
                  <a:close/>
                </a:path>
              </a:pathLst>
            </a:custGeom>
            <a:solidFill>
              <a:srgbClr val="FFC000"/>
            </a:solidFill>
            <a:ln w="12700" cap="flat">
              <a:noFill/>
              <a:miter lim="400000"/>
            </a:ln>
            <a:effectLst/>
          </p:spPr>
          <p:txBody>
            <a:bodyPr wrap="square" lIns="45719" tIns="45719" rIns="45719" bIns="45719" numCol="1" anchor="ctr">
              <a:noAutofit/>
            </a:bodyPr>
            <a:lstStyle/>
            <a:p>
              <a:pPr algn="ctr"/>
            </a:p>
          </p:txBody>
        </p:sp>
        <p:sp>
          <p:nvSpPr>
            <p:cNvPr id="958" name="Output"/>
            <p:cNvSpPr txBox="1"/>
            <p:nvPr/>
          </p:nvSpPr>
          <p:spPr>
            <a:xfrm>
              <a:off x="54660" y="115303"/>
              <a:ext cx="212658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Output</a:t>
              </a:r>
            </a:p>
          </p:txBody>
        </p:sp>
      </p:grpSp>
      <p:sp>
        <p:nvSpPr>
          <p:cNvPr id="960" name="Google Shape;592;p18"/>
          <p:cNvSpPr/>
          <p:nvPr/>
        </p:nvSpPr>
        <p:spPr>
          <a:xfrm>
            <a:off x="117776" y="2228057"/>
            <a:ext cx="3604434" cy="1224646"/>
          </a:xfrm>
          <a:prstGeom prst="ellipse">
            <a:avLst/>
          </a:prstGeom>
          <a:ln w="57150">
            <a:solidFill>
              <a:srgbClr val="FF23CE"/>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60"/>
                                        </p:tgtEl>
                                        <p:attrNameLst>
                                          <p:attrName>style.visibility</p:attrName>
                                        </p:attrNameLst>
                                      </p:cBhvr>
                                      <p:to>
                                        <p:strVal val="visible"/>
                                      </p:to>
                                    </p:set>
                                    <p:animEffect filter="fade" transition="in">
                                      <p:cBhvr>
                                        <p:cTn id="7" dur="2000"/>
                                        <p:tgtEl>
                                          <p:spTgt spid="9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Google Shape;598;p19"/>
          <p:cNvSpPr txBox="1"/>
          <p:nvPr>
            <p:ph type="body" sz="half" idx="1"/>
          </p:nvPr>
        </p:nvSpPr>
        <p:spPr>
          <a:xfrm>
            <a:off x="4457700" y="1637908"/>
            <a:ext cx="6025335" cy="3547555"/>
          </a:xfrm>
          <a:prstGeom prst="rect">
            <a:avLst/>
          </a:prstGeom>
        </p:spPr>
        <p:txBody>
          <a:bodyPr anchor="ctr"/>
          <a:lstStyle>
            <a:lvl1pPr marL="0">
              <a:spcBef>
                <a:spcPts val="0"/>
              </a:spcBef>
              <a:defRPr sz="4800"/>
            </a:lvl1pPr>
          </a:lstStyle>
          <a:p>
            <a:pPr/>
            <a:r>
              <a:t>Pottery workshop with families</a:t>
            </a:r>
          </a:p>
        </p:txBody>
      </p:sp>
      <p:sp>
        <p:nvSpPr>
          <p:cNvPr id="963" name="Google Shape;599;p19"/>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973" name="Google Shape;600;p19"/>
          <p:cNvGrpSpPr/>
          <p:nvPr/>
        </p:nvGrpSpPr>
        <p:grpSpPr>
          <a:xfrm>
            <a:off x="731818" y="1455721"/>
            <a:ext cx="2255560" cy="4455221"/>
            <a:chOff x="0" y="0"/>
            <a:chExt cx="2255558" cy="4455220"/>
          </a:xfrm>
        </p:grpSpPr>
        <p:grpSp>
          <p:nvGrpSpPr>
            <p:cNvPr id="966" name="Google Shape;601;p19"/>
            <p:cNvGrpSpPr/>
            <p:nvPr/>
          </p:nvGrpSpPr>
          <p:grpSpPr>
            <a:xfrm>
              <a:off x="19654" y="-1"/>
              <a:ext cx="2216250" cy="934461"/>
              <a:chOff x="0" y="0"/>
              <a:chExt cx="2216248" cy="934459"/>
            </a:xfrm>
          </p:grpSpPr>
          <p:sp>
            <p:nvSpPr>
              <p:cNvPr id="964" name="Shape"/>
              <p:cNvSpPr/>
              <p:nvPr/>
            </p:nvSpPr>
            <p:spPr>
              <a:xfrm>
                <a:off x="0" y="-1"/>
                <a:ext cx="2216249" cy="9344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80" y="0"/>
                      <a:pt x="1518" y="0"/>
                    </a:cubicBezTo>
                    <a:lnTo>
                      <a:pt x="20082" y="0"/>
                    </a:lnTo>
                    <a:cubicBezTo>
                      <a:pt x="20920" y="0"/>
                      <a:pt x="21600" y="1612"/>
                      <a:pt x="21600" y="3600"/>
                    </a:cubicBezTo>
                    <a:lnTo>
                      <a:pt x="21600" y="18000"/>
                    </a:lnTo>
                    <a:cubicBezTo>
                      <a:pt x="21600" y="19988"/>
                      <a:pt x="20920" y="21600"/>
                      <a:pt x="20082" y="21600"/>
                    </a:cubicBezTo>
                    <a:lnTo>
                      <a:pt x="1518" y="21600"/>
                    </a:lnTo>
                    <a:cubicBezTo>
                      <a:pt x="680"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965" name="Activity"/>
              <p:cNvSpPr txBox="1"/>
              <p:nvPr/>
            </p:nvSpPr>
            <p:spPr>
              <a:xfrm>
                <a:off x="77872" y="254570"/>
                <a:ext cx="2060505"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969" name="Google Shape;602;p19"/>
            <p:cNvGrpSpPr/>
            <p:nvPr/>
          </p:nvGrpSpPr>
          <p:grpSpPr>
            <a:xfrm>
              <a:off x="19654" y="3548914"/>
              <a:ext cx="2235905" cy="906307"/>
              <a:chOff x="0" y="0"/>
              <a:chExt cx="2235904" cy="906306"/>
            </a:xfrm>
          </p:grpSpPr>
          <p:sp>
            <p:nvSpPr>
              <p:cNvPr id="967" name="Shape"/>
              <p:cNvSpPr/>
              <p:nvPr/>
            </p:nvSpPr>
            <p:spPr>
              <a:xfrm>
                <a:off x="-1" y="-1"/>
                <a:ext cx="2235906" cy="906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53" y="0"/>
                      <a:pt x="1459" y="0"/>
                    </a:cubicBezTo>
                    <a:lnTo>
                      <a:pt x="20141" y="0"/>
                    </a:lnTo>
                    <a:cubicBezTo>
                      <a:pt x="20947" y="0"/>
                      <a:pt x="21600" y="1612"/>
                      <a:pt x="21600" y="3600"/>
                    </a:cubicBezTo>
                    <a:lnTo>
                      <a:pt x="21600" y="18000"/>
                    </a:lnTo>
                    <a:cubicBezTo>
                      <a:pt x="21600" y="19988"/>
                      <a:pt x="20947" y="21600"/>
                      <a:pt x="20141" y="21600"/>
                    </a:cubicBezTo>
                    <a:lnTo>
                      <a:pt x="1459" y="21600"/>
                    </a:lnTo>
                    <a:cubicBezTo>
                      <a:pt x="653"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968" name="Outcome"/>
              <p:cNvSpPr txBox="1"/>
              <p:nvPr/>
            </p:nvSpPr>
            <p:spPr>
              <a:xfrm>
                <a:off x="75526" y="240494"/>
                <a:ext cx="2084853"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972" name="Google Shape;603;p19"/>
            <p:cNvGrpSpPr/>
            <p:nvPr/>
          </p:nvGrpSpPr>
          <p:grpSpPr>
            <a:xfrm>
              <a:off x="-1" y="2220316"/>
              <a:ext cx="2235905" cy="1092643"/>
              <a:chOff x="0" y="0"/>
              <a:chExt cx="2235904" cy="1092642"/>
            </a:xfrm>
          </p:grpSpPr>
          <p:sp>
            <p:nvSpPr>
              <p:cNvPr id="970" name="Shape"/>
              <p:cNvSpPr/>
              <p:nvPr/>
            </p:nvSpPr>
            <p:spPr>
              <a:xfrm>
                <a:off x="-1" y="-1"/>
                <a:ext cx="2235906" cy="1092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88" y="0"/>
                      <a:pt x="1759" y="0"/>
                    </a:cubicBezTo>
                    <a:lnTo>
                      <a:pt x="19841" y="0"/>
                    </a:lnTo>
                    <a:cubicBezTo>
                      <a:pt x="20812" y="0"/>
                      <a:pt x="21600" y="1612"/>
                      <a:pt x="21600" y="3600"/>
                    </a:cubicBezTo>
                    <a:lnTo>
                      <a:pt x="21600" y="18000"/>
                    </a:lnTo>
                    <a:cubicBezTo>
                      <a:pt x="21600" y="19988"/>
                      <a:pt x="20812" y="21600"/>
                      <a:pt x="19841" y="21600"/>
                    </a:cubicBezTo>
                    <a:lnTo>
                      <a:pt x="1759" y="21600"/>
                    </a:lnTo>
                    <a:cubicBezTo>
                      <a:pt x="788"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971" name="Mechanism of change"/>
              <p:cNvSpPr txBox="1"/>
              <p:nvPr/>
            </p:nvSpPr>
            <p:spPr>
              <a:xfrm>
                <a:off x="91053" y="117762"/>
                <a:ext cx="2053799"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grpSp>
        <p:nvGrpSpPr>
          <p:cNvPr id="976" name="Google Shape;604;p19"/>
          <p:cNvGrpSpPr/>
          <p:nvPr/>
        </p:nvGrpSpPr>
        <p:grpSpPr>
          <a:xfrm>
            <a:off x="731160" y="2705145"/>
            <a:ext cx="2235906" cy="655926"/>
            <a:chOff x="0" y="0"/>
            <a:chExt cx="2235904" cy="655925"/>
          </a:xfrm>
        </p:grpSpPr>
        <p:sp>
          <p:nvSpPr>
            <p:cNvPr id="974" name="Shape"/>
            <p:cNvSpPr/>
            <p:nvPr/>
          </p:nvSpPr>
          <p:spPr>
            <a:xfrm>
              <a:off x="-1" y="-1"/>
              <a:ext cx="2235906" cy="65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73" y="0"/>
                    <a:pt x="1056" y="0"/>
                  </a:cubicBezTo>
                  <a:lnTo>
                    <a:pt x="20544" y="0"/>
                  </a:lnTo>
                  <a:cubicBezTo>
                    <a:pt x="21127" y="0"/>
                    <a:pt x="21600" y="1612"/>
                    <a:pt x="21600" y="3600"/>
                  </a:cubicBezTo>
                  <a:lnTo>
                    <a:pt x="21600" y="18000"/>
                  </a:lnTo>
                  <a:cubicBezTo>
                    <a:pt x="21600" y="19988"/>
                    <a:pt x="21127" y="21600"/>
                    <a:pt x="20544" y="21600"/>
                  </a:cubicBezTo>
                  <a:lnTo>
                    <a:pt x="1056" y="21600"/>
                  </a:lnTo>
                  <a:cubicBezTo>
                    <a:pt x="473" y="21600"/>
                    <a:pt x="0" y="19988"/>
                    <a:pt x="0" y="18000"/>
                  </a:cubicBezTo>
                  <a:close/>
                </a:path>
              </a:pathLst>
            </a:custGeom>
            <a:solidFill>
              <a:srgbClr val="FFC000"/>
            </a:solidFill>
            <a:ln w="12700" cap="flat">
              <a:noFill/>
              <a:miter lim="400000"/>
            </a:ln>
            <a:effectLst/>
          </p:spPr>
          <p:txBody>
            <a:bodyPr wrap="square" lIns="45719" tIns="45719" rIns="45719" bIns="45719" numCol="1" anchor="ctr">
              <a:noAutofit/>
            </a:bodyPr>
            <a:lstStyle/>
            <a:p>
              <a:pPr algn="ctr"/>
            </a:p>
          </p:txBody>
        </p:sp>
        <p:sp>
          <p:nvSpPr>
            <p:cNvPr id="975" name="Outputs"/>
            <p:cNvSpPr txBox="1"/>
            <p:nvPr/>
          </p:nvSpPr>
          <p:spPr>
            <a:xfrm>
              <a:off x="54660" y="115303"/>
              <a:ext cx="212658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Outputs</a:t>
              </a:r>
            </a:p>
          </p:txBody>
        </p:sp>
      </p:grpSp>
      <p:sp>
        <p:nvSpPr>
          <p:cNvPr id="977" name="Google Shape;605;p19"/>
          <p:cNvSpPr/>
          <p:nvPr/>
        </p:nvSpPr>
        <p:spPr>
          <a:xfrm>
            <a:off x="46896" y="1279322"/>
            <a:ext cx="3604434" cy="1224646"/>
          </a:xfrm>
          <a:prstGeom prst="ellipse">
            <a:avLst/>
          </a:prstGeom>
          <a:ln w="57150">
            <a:solidFill>
              <a:srgbClr val="FF23CE"/>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77"/>
                                        </p:tgtEl>
                                        <p:attrNameLst>
                                          <p:attrName>style.visibility</p:attrName>
                                        </p:attrNameLst>
                                      </p:cBhvr>
                                      <p:to>
                                        <p:strVal val="visible"/>
                                      </p:to>
                                    </p:set>
                                    <p:animEffect filter="fade" transition="in">
                                      <p:cBhvr>
                                        <p:cTn id="7" dur="2000"/>
                                        <p:tgtEl>
                                          <p:spTgt spid="9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7"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9" name="Google Shape;611;p20"/>
          <p:cNvSpPr txBox="1"/>
          <p:nvPr>
            <p:ph type="body" sz="half" idx="1"/>
          </p:nvPr>
        </p:nvSpPr>
        <p:spPr>
          <a:xfrm>
            <a:off x="4457700" y="1637908"/>
            <a:ext cx="6025335" cy="3547555"/>
          </a:xfrm>
          <a:prstGeom prst="rect">
            <a:avLst/>
          </a:prstGeom>
        </p:spPr>
        <p:txBody>
          <a:bodyPr anchor="ctr"/>
          <a:lstStyle>
            <a:lvl1pPr marL="0">
              <a:spcBef>
                <a:spcPts val="0"/>
              </a:spcBef>
              <a:defRPr sz="4800"/>
            </a:lvl1pPr>
          </a:lstStyle>
          <a:p>
            <a:pPr/>
            <a:r>
              <a:t>Parents are engaged and encourage their children during the workshop</a:t>
            </a:r>
          </a:p>
        </p:txBody>
      </p:sp>
      <p:sp>
        <p:nvSpPr>
          <p:cNvPr id="980" name="Google Shape;612;p20"/>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990" name="Google Shape;613;p20"/>
          <p:cNvGrpSpPr/>
          <p:nvPr/>
        </p:nvGrpSpPr>
        <p:grpSpPr>
          <a:xfrm>
            <a:off x="711505" y="1312791"/>
            <a:ext cx="2255561" cy="4369553"/>
            <a:chOff x="0" y="0"/>
            <a:chExt cx="2255559" cy="4369552"/>
          </a:xfrm>
        </p:grpSpPr>
        <p:grpSp>
          <p:nvGrpSpPr>
            <p:cNvPr id="983" name="Google Shape;614;p20"/>
            <p:cNvGrpSpPr/>
            <p:nvPr/>
          </p:nvGrpSpPr>
          <p:grpSpPr>
            <a:xfrm>
              <a:off x="19654" y="0"/>
              <a:ext cx="2216251" cy="916493"/>
              <a:chOff x="0" y="0"/>
              <a:chExt cx="2216249" cy="916492"/>
            </a:xfrm>
          </p:grpSpPr>
          <p:sp>
            <p:nvSpPr>
              <p:cNvPr id="981" name="Shape"/>
              <p:cNvSpPr/>
              <p:nvPr/>
            </p:nvSpPr>
            <p:spPr>
              <a:xfrm>
                <a:off x="0" y="-1"/>
                <a:ext cx="2216250" cy="916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67" y="0"/>
                      <a:pt x="1489" y="0"/>
                    </a:cubicBezTo>
                    <a:lnTo>
                      <a:pt x="20111" y="0"/>
                    </a:lnTo>
                    <a:cubicBezTo>
                      <a:pt x="20933" y="0"/>
                      <a:pt x="21600" y="1612"/>
                      <a:pt x="21600" y="3600"/>
                    </a:cubicBezTo>
                    <a:lnTo>
                      <a:pt x="21600" y="18000"/>
                    </a:lnTo>
                    <a:cubicBezTo>
                      <a:pt x="21600" y="19988"/>
                      <a:pt x="20933" y="21600"/>
                      <a:pt x="20111" y="21600"/>
                    </a:cubicBezTo>
                    <a:lnTo>
                      <a:pt x="1489" y="21600"/>
                    </a:lnTo>
                    <a:cubicBezTo>
                      <a:pt x="667"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982" name="Activity"/>
              <p:cNvSpPr txBox="1"/>
              <p:nvPr/>
            </p:nvSpPr>
            <p:spPr>
              <a:xfrm>
                <a:off x="76374" y="245586"/>
                <a:ext cx="2063501"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986" name="Google Shape;615;p20"/>
            <p:cNvGrpSpPr/>
            <p:nvPr/>
          </p:nvGrpSpPr>
          <p:grpSpPr>
            <a:xfrm>
              <a:off x="19654" y="3480672"/>
              <a:ext cx="2235906" cy="888881"/>
              <a:chOff x="0" y="0"/>
              <a:chExt cx="2235904" cy="888880"/>
            </a:xfrm>
          </p:grpSpPr>
          <p:sp>
            <p:nvSpPr>
              <p:cNvPr id="984" name="Shape"/>
              <p:cNvSpPr/>
              <p:nvPr/>
            </p:nvSpPr>
            <p:spPr>
              <a:xfrm>
                <a:off x="0" y="-1"/>
                <a:ext cx="2235905" cy="888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41" y="0"/>
                      <a:pt x="1431" y="0"/>
                    </a:cubicBezTo>
                    <a:lnTo>
                      <a:pt x="20169" y="0"/>
                    </a:lnTo>
                    <a:cubicBezTo>
                      <a:pt x="20959" y="0"/>
                      <a:pt x="21600" y="1612"/>
                      <a:pt x="21600" y="3600"/>
                    </a:cubicBezTo>
                    <a:lnTo>
                      <a:pt x="21600" y="18000"/>
                    </a:lnTo>
                    <a:cubicBezTo>
                      <a:pt x="21600" y="19988"/>
                      <a:pt x="20959" y="21600"/>
                      <a:pt x="20169" y="21600"/>
                    </a:cubicBezTo>
                    <a:lnTo>
                      <a:pt x="1431" y="21600"/>
                    </a:lnTo>
                    <a:cubicBezTo>
                      <a:pt x="641"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985" name="Outcome"/>
              <p:cNvSpPr txBox="1"/>
              <p:nvPr/>
            </p:nvSpPr>
            <p:spPr>
              <a:xfrm>
                <a:off x="74072" y="231780"/>
                <a:ext cx="2087760"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989" name="Google Shape;616;p20"/>
            <p:cNvGrpSpPr/>
            <p:nvPr/>
          </p:nvGrpSpPr>
          <p:grpSpPr>
            <a:xfrm>
              <a:off x="-1" y="2177621"/>
              <a:ext cx="2235905" cy="1071632"/>
              <a:chOff x="0" y="0"/>
              <a:chExt cx="2235904" cy="1071631"/>
            </a:xfrm>
          </p:grpSpPr>
          <p:sp>
            <p:nvSpPr>
              <p:cNvPr id="987" name="Shape"/>
              <p:cNvSpPr/>
              <p:nvPr/>
            </p:nvSpPr>
            <p:spPr>
              <a:xfrm>
                <a:off x="-1" y="-1"/>
                <a:ext cx="2235906" cy="1071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72" y="0"/>
                      <a:pt x="1725" y="0"/>
                    </a:cubicBezTo>
                    <a:lnTo>
                      <a:pt x="19875" y="0"/>
                    </a:lnTo>
                    <a:cubicBezTo>
                      <a:pt x="20828" y="0"/>
                      <a:pt x="21600" y="1612"/>
                      <a:pt x="21600" y="3600"/>
                    </a:cubicBezTo>
                    <a:lnTo>
                      <a:pt x="21600" y="18000"/>
                    </a:lnTo>
                    <a:cubicBezTo>
                      <a:pt x="21600" y="19988"/>
                      <a:pt x="20828" y="21600"/>
                      <a:pt x="19875" y="21600"/>
                    </a:cubicBezTo>
                    <a:lnTo>
                      <a:pt x="1725" y="21600"/>
                    </a:lnTo>
                    <a:cubicBezTo>
                      <a:pt x="772"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988" name="Mechanism of change"/>
              <p:cNvSpPr txBox="1"/>
              <p:nvPr/>
            </p:nvSpPr>
            <p:spPr>
              <a:xfrm>
                <a:off x="89302" y="107256"/>
                <a:ext cx="2057300"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grpSp>
        <p:nvGrpSpPr>
          <p:cNvPr id="993" name="Google Shape;617;p20"/>
          <p:cNvGrpSpPr/>
          <p:nvPr/>
        </p:nvGrpSpPr>
        <p:grpSpPr>
          <a:xfrm>
            <a:off x="711505" y="2527486"/>
            <a:ext cx="2235906" cy="655926"/>
            <a:chOff x="0" y="0"/>
            <a:chExt cx="2235904" cy="655925"/>
          </a:xfrm>
        </p:grpSpPr>
        <p:sp>
          <p:nvSpPr>
            <p:cNvPr id="991" name="Shape"/>
            <p:cNvSpPr/>
            <p:nvPr/>
          </p:nvSpPr>
          <p:spPr>
            <a:xfrm>
              <a:off x="-1" y="-1"/>
              <a:ext cx="2235906" cy="65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73" y="0"/>
                    <a:pt x="1056" y="0"/>
                  </a:cubicBezTo>
                  <a:lnTo>
                    <a:pt x="20544" y="0"/>
                  </a:lnTo>
                  <a:cubicBezTo>
                    <a:pt x="21127" y="0"/>
                    <a:pt x="21600" y="1612"/>
                    <a:pt x="21600" y="3600"/>
                  </a:cubicBezTo>
                  <a:lnTo>
                    <a:pt x="21600" y="18000"/>
                  </a:lnTo>
                  <a:cubicBezTo>
                    <a:pt x="21600" y="19988"/>
                    <a:pt x="21127" y="21600"/>
                    <a:pt x="20544" y="21600"/>
                  </a:cubicBezTo>
                  <a:lnTo>
                    <a:pt x="1056" y="21600"/>
                  </a:lnTo>
                  <a:cubicBezTo>
                    <a:pt x="473" y="21600"/>
                    <a:pt x="0" y="19988"/>
                    <a:pt x="0" y="18000"/>
                  </a:cubicBezTo>
                  <a:close/>
                </a:path>
              </a:pathLst>
            </a:custGeom>
            <a:solidFill>
              <a:srgbClr val="FFC000"/>
            </a:solidFill>
            <a:ln w="12700" cap="flat">
              <a:noFill/>
              <a:miter lim="400000"/>
            </a:ln>
            <a:effectLst/>
          </p:spPr>
          <p:txBody>
            <a:bodyPr wrap="square" lIns="45719" tIns="45719" rIns="45719" bIns="45719" numCol="1" anchor="ctr">
              <a:noAutofit/>
            </a:bodyPr>
            <a:lstStyle/>
            <a:p>
              <a:pPr algn="ctr"/>
            </a:p>
          </p:txBody>
        </p:sp>
        <p:sp>
          <p:nvSpPr>
            <p:cNvPr id="992" name="Output"/>
            <p:cNvSpPr txBox="1"/>
            <p:nvPr/>
          </p:nvSpPr>
          <p:spPr>
            <a:xfrm>
              <a:off x="54660" y="115303"/>
              <a:ext cx="212658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Output</a:t>
              </a:r>
            </a:p>
          </p:txBody>
        </p:sp>
      </p:grpSp>
      <p:sp>
        <p:nvSpPr>
          <p:cNvPr id="994" name="Google Shape;618;p20"/>
          <p:cNvSpPr/>
          <p:nvPr/>
        </p:nvSpPr>
        <p:spPr>
          <a:xfrm>
            <a:off x="0" y="3413907"/>
            <a:ext cx="3604434" cy="1224645"/>
          </a:xfrm>
          <a:prstGeom prst="ellipse">
            <a:avLst/>
          </a:prstGeom>
          <a:ln w="57150">
            <a:solidFill>
              <a:srgbClr val="FF23CE"/>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94"/>
                                        </p:tgtEl>
                                        <p:attrNameLst>
                                          <p:attrName>style.visibility</p:attrName>
                                        </p:attrNameLst>
                                      </p:cBhvr>
                                      <p:to>
                                        <p:strVal val="visible"/>
                                      </p:to>
                                    </p:set>
                                    <p:animEffect filter="fade" transition="in">
                                      <p:cBhvr>
                                        <p:cTn id="7" dur="2000"/>
                                        <p:tgtEl>
                                          <p:spTgt spid="9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4"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6" name="Google Shape;624;p21"/>
          <p:cNvSpPr/>
          <p:nvPr/>
        </p:nvSpPr>
        <p:spPr>
          <a:xfrm flipH="1">
            <a:off x="1829458" y="2136126"/>
            <a:ext cx="9829" cy="2829331"/>
          </a:xfrm>
          <a:prstGeom prst="line">
            <a:avLst/>
          </a:prstGeom>
          <a:ln w="57150">
            <a:solidFill>
              <a:schemeClr val="accent1"/>
            </a:solidFill>
            <a:miter/>
            <a:tailEnd type="stealth"/>
          </a:ln>
        </p:spPr>
        <p:txBody>
          <a:bodyPr lIns="45719" rIns="45719"/>
          <a:lstStyle/>
          <a:p>
            <a:pPr/>
          </a:p>
        </p:txBody>
      </p:sp>
      <p:sp>
        <p:nvSpPr>
          <p:cNvPr id="997" name="Google Shape;625;p21"/>
          <p:cNvSpPr txBox="1"/>
          <p:nvPr>
            <p:ph type="body" sz="quarter" idx="1"/>
          </p:nvPr>
        </p:nvSpPr>
        <p:spPr>
          <a:xfrm>
            <a:off x="3608615" y="3886634"/>
            <a:ext cx="6025335" cy="956364"/>
          </a:xfrm>
          <a:prstGeom prst="rect">
            <a:avLst/>
          </a:prstGeom>
        </p:spPr>
        <p:txBody>
          <a:bodyPr anchor="ctr"/>
          <a:lstStyle>
            <a:lvl1pPr marL="0" defTabSz="804672">
              <a:lnSpc>
                <a:spcPct val="72000"/>
              </a:lnSpc>
              <a:spcBef>
                <a:spcPts val="0"/>
              </a:spcBef>
              <a:defRPr sz="3256"/>
            </a:lvl1pPr>
          </a:lstStyle>
          <a:p>
            <a:pPr/>
            <a:r>
              <a:t>Cups produced during the workshop</a:t>
            </a:r>
          </a:p>
        </p:txBody>
      </p:sp>
      <p:sp>
        <p:nvSpPr>
          <p:cNvPr id="998" name="Google Shape;626;p21"/>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1008" name="Google Shape;627;p21"/>
          <p:cNvGrpSpPr/>
          <p:nvPr/>
        </p:nvGrpSpPr>
        <p:grpSpPr>
          <a:xfrm>
            <a:off x="750815" y="1191985"/>
            <a:ext cx="2235905" cy="4718958"/>
            <a:chOff x="0" y="0"/>
            <a:chExt cx="2235904" cy="4718957"/>
          </a:xfrm>
        </p:grpSpPr>
        <p:grpSp>
          <p:nvGrpSpPr>
            <p:cNvPr id="1001" name="Google Shape;628;p21"/>
            <p:cNvGrpSpPr/>
            <p:nvPr/>
          </p:nvGrpSpPr>
          <p:grpSpPr>
            <a:xfrm>
              <a:off x="-1" y="-1"/>
              <a:ext cx="2216250" cy="989778"/>
              <a:chOff x="0" y="0"/>
              <a:chExt cx="2216249" cy="989776"/>
            </a:xfrm>
          </p:grpSpPr>
          <p:sp>
            <p:nvSpPr>
              <p:cNvPr id="999" name="Shape"/>
              <p:cNvSpPr/>
              <p:nvPr/>
            </p:nvSpPr>
            <p:spPr>
              <a:xfrm>
                <a:off x="-1" y="0"/>
                <a:ext cx="2216251" cy="98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20" y="0"/>
                      <a:pt x="1608" y="0"/>
                    </a:cubicBezTo>
                    <a:lnTo>
                      <a:pt x="19992" y="0"/>
                    </a:lnTo>
                    <a:cubicBezTo>
                      <a:pt x="20880" y="0"/>
                      <a:pt x="21600" y="1612"/>
                      <a:pt x="21600" y="3600"/>
                    </a:cubicBezTo>
                    <a:lnTo>
                      <a:pt x="21600" y="18000"/>
                    </a:lnTo>
                    <a:cubicBezTo>
                      <a:pt x="21600" y="19988"/>
                      <a:pt x="20880" y="21600"/>
                      <a:pt x="19992" y="21600"/>
                    </a:cubicBezTo>
                    <a:lnTo>
                      <a:pt x="1608" y="21600"/>
                    </a:lnTo>
                    <a:cubicBezTo>
                      <a:pt x="720"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1000" name="Activity"/>
              <p:cNvSpPr txBox="1"/>
              <p:nvPr/>
            </p:nvSpPr>
            <p:spPr>
              <a:xfrm>
                <a:off x="82480" y="282229"/>
                <a:ext cx="2051289"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1004" name="Google Shape;629;p21"/>
            <p:cNvGrpSpPr/>
            <p:nvPr/>
          </p:nvGrpSpPr>
          <p:grpSpPr>
            <a:xfrm>
              <a:off x="-1" y="3759000"/>
              <a:ext cx="2235906" cy="959958"/>
              <a:chOff x="0" y="0"/>
              <a:chExt cx="2235904" cy="959957"/>
            </a:xfrm>
          </p:grpSpPr>
          <p:sp>
            <p:nvSpPr>
              <p:cNvPr id="1002" name="Shape"/>
              <p:cNvSpPr/>
              <p:nvPr/>
            </p:nvSpPr>
            <p:spPr>
              <a:xfrm>
                <a:off x="-1" y="-1"/>
                <a:ext cx="2235906" cy="959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92" y="0"/>
                      <a:pt x="1546" y="0"/>
                    </a:cubicBezTo>
                    <a:lnTo>
                      <a:pt x="20054" y="0"/>
                    </a:lnTo>
                    <a:cubicBezTo>
                      <a:pt x="20908" y="0"/>
                      <a:pt x="21600" y="1612"/>
                      <a:pt x="21600" y="3600"/>
                    </a:cubicBezTo>
                    <a:lnTo>
                      <a:pt x="21600" y="18000"/>
                    </a:lnTo>
                    <a:cubicBezTo>
                      <a:pt x="21600" y="19988"/>
                      <a:pt x="20908" y="21600"/>
                      <a:pt x="20054" y="21600"/>
                    </a:cubicBezTo>
                    <a:lnTo>
                      <a:pt x="1546" y="21600"/>
                    </a:lnTo>
                    <a:cubicBezTo>
                      <a:pt x="692"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1003" name="Outcome"/>
              <p:cNvSpPr txBox="1"/>
              <p:nvPr/>
            </p:nvSpPr>
            <p:spPr>
              <a:xfrm>
                <a:off x="79995" y="267319"/>
                <a:ext cx="207591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1007" name="Google Shape;630;p21"/>
            <p:cNvGrpSpPr/>
            <p:nvPr/>
          </p:nvGrpSpPr>
          <p:grpSpPr>
            <a:xfrm>
              <a:off x="-1" y="1205040"/>
              <a:ext cx="2235906" cy="1157324"/>
              <a:chOff x="0" y="0"/>
              <a:chExt cx="2235904" cy="1157322"/>
            </a:xfrm>
          </p:grpSpPr>
          <p:sp>
            <p:nvSpPr>
              <p:cNvPr id="1005" name="Shape"/>
              <p:cNvSpPr/>
              <p:nvPr/>
            </p:nvSpPr>
            <p:spPr>
              <a:xfrm>
                <a:off x="-1" y="0"/>
                <a:ext cx="2235906" cy="1157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834" y="0"/>
                      <a:pt x="1863" y="0"/>
                    </a:cubicBezTo>
                    <a:lnTo>
                      <a:pt x="19737" y="0"/>
                    </a:lnTo>
                    <a:cubicBezTo>
                      <a:pt x="20766" y="0"/>
                      <a:pt x="21600" y="1612"/>
                      <a:pt x="21600" y="3600"/>
                    </a:cubicBezTo>
                    <a:lnTo>
                      <a:pt x="21600" y="18000"/>
                    </a:lnTo>
                    <a:cubicBezTo>
                      <a:pt x="21600" y="19988"/>
                      <a:pt x="20766" y="21600"/>
                      <a:pt x="19737" y="21600"/>
                    </a:cubicBezTo>
                    <a:lnTo>
                      <a:pt x="1863" y="21600"/>
                    </a:lnTo>
                    <a:cubicBezTo>
                      <a:pt x="834"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1006" name="Mechanism of change"/>
              <p:cNvSpPr txBox="1"/>
              <p:nvPr/>
            </p:nvSpPr>
            <p:spPr>
              <a:xfrm>
                <a:off x="96444" y="150102"/>
                <a:ext cx="2043016"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grpSp>
        <p:nvGrpSpPr>
          <p:cNvPr id="1011" name="Google Shape;631;p21"/>
          <p:cNvGrpSpPr/>
          <p:nvPr/>
        </p:nvGrpSpPr>
        <p:grpSpPr>
          <a:xfrm>
            <a:off x="750815" y="3973555"/>
            <a:ext cx="2235906" cy="655926"/>
            <a:chOff x="0" y="0"/>
            <a:chExt cx="2235904" cy="655925"/>
          </a:xfrm>
        </p:grpSpPr>
        <p:sp>
          <p:nvSpPr>
            <p:cNvPr id="1009" name="Shape"/>
            <p:cNvSpPr/>
            <p:nvPr/>
          </p:nvSpPr>
          <p:spPr>
            <a:xfrm>
              <a:off x="-1" y="-1"/>
              <a:ext cx="2235906" cy="65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73" y="0"/>
                    <a:pt x="1056" y="0"/>
                  </a:cubicBezTo>
                  <a:lnTo>
                    <a:pt x="20544" y="0"/>
                  </a:lnTo>
                  <a:cubicBezTo>
                    <a:pt x="21127" y="0"/>
                    <a:pt x="21600" y="1612"/>
                    <a:pt x="21600" y="3600"/>
                  </a:cubicBezTo>
                  <a:lnTo>
                    <a:pt x="21600" y="18000"/>
                  </a:lnTo>
                  <a:cubicBezTo>
                    <a:pt x="21600" y="19988"/>
                    <a:pt x="21127" y="21600"/>
                    <a:pt x="20544" y="21600"/>
                  </a:cubicBezTo>
                  <a:lnTo>
                    <a:pt x="1056" y="21600"/>
                  </a:lnTo>
                  <a:cubicBezTo>
                    <a:pt x="473" y="21600"/>
                    <a:pt x="0" y="19988"/>
                    <a:pt x="0" y="18000"/>
                  </a:cubicBezTo>
                  <a:close/>
                </a:path>
              </a:pathLst>
            </a:custGeom>
            <a:solidFill>
              <a:srgbClr val="FFC000"/>
            </a:solidFill>
            <a:ln w="12700" cap="flat">
              <a:noFill/>
              <a:miter lim="400000"/>
            </a:ln>
            <a:effectLst/>
          </p:spPr>
          <p:txBody>
            <a:bodyPr wrap="square" lIns="45719" tIns="45719" rIns="45719" bIns="45719" numCol="1" anchor="ctr">
              <a:noAutofit/>
            </a:bodyPr>
            <a:lstStyle/>
            <a:p>
              <a:pPr algn="ctr"/>
            </a:p>
          </p:txBody>
        </p:sp>
        <p:sp>
          <p:nvSpPr>
            <p:cNvPr id="1010" name="Output"/>
            <p:cNvSpPr txBox="1"/>
            <p:nvPr/>
          </p:nvSpPr>
          <p:spPr>
            <a:xfrm>
              <a:off x="54660" y="115303"/>
              <a:ext cx="212658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Output</a:t>
              </a:r>
            </a:p>
          </p:txBody>
        </p:sp>
      </p:grpSp>
      <p:sp>
        <p:nvSpPr>
          <p:cNvPr id="1012" name="Google Shape;632;p21"/>
          <p:cNvSpPr txBox="1"/>
          <p:nvPr/>
        </p:nvSpPr>
        <p:spPr>
          <a:xfrm>
            <a:off x="3654338" y="2497504"/>
            <a:ext cx="5933886" cy="95636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lvl1pPr defTabSz="859536">
              <a:lnSpc>
                <a:spcPct val="72000"/>
              </a:lnSpc>
              <a:defRPr sz="2820">
                <a:latin typeface="Work Sans"/>
                <a:ea typeface="Work Sans"/>
                <a:cs typeface="Work Sans"/>
                <a:sym typeface="Work Sans"/>
              </a:defRPr>
            </a:lvl1pPr>
          </a:lstStyle>
          <a:p>
            <a:pPr/>
            <a:r>
              <a:t>Parents are engaged and encourage their children during the workshop</a:t>
            </a:r>
          </a:p>
        </p:txBody>
      </p:sp>
      <p:sp>
        <p:nvSpPr>
          <p:cNvPr id="1013" name="Google Shape;633;p21"/>
          <p:cNvSpPr txBox="1"/>
          <p:nvPr/>
        </p:nvSpPr>
        <p:spPr>
          <a:xfrm>
            <a:off x="3654338" y="1251012"/>
            <a:ext cx="5933887" cy="95636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lvl1pPr defTabSz="813816">
              <a:lnSpc>
                <a:spcPct val="72000"/>
              </a:lnSpc>
              <a:defRPr sz="3293">
                <a:latin typeface="Work Sans"/>
                <a:ea typeface="Work Sans"/>
                <a:cs typeface="Work Sans"/>
                <a:sym typeface="Work Sans"/>
              </a:defRPr>
            </a:lvl1pPr>
          </a:lstStyle>
          <a:p>
            <a:pPr/>
            <a:r>
              <a:t>Pottery workshops with families</a:t>
            </a:r>
          </a:p>
        </p:txBody>
      </p:sp>
      <p:sp>
        <p:nvSpPr>
          <p:cNvPr id="1014" name="Google Shape;634;p21"/>
          <p:cNvSpPr txBox="1"/>
          <p:nvPr/>
        </p:nvSpPr>
        <p:spPr>
          <a:xfrm>
            <a:off x="3654338" y="4950986"/>
            <a:ext cx="1770009" cy="100719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a:defRPr sz="7200">
                <a:latin typeface="Calibri"/>
                <a:ea typeface="Calibri"/>
                <a:cs typeface="Calibri"/>
                <a:sym typeface="Calibri"/>
              </a:defRPr>
            </a:lvl1pPr>
          </a:lstStyle>
          <a:p>
            <a:pPr/>
            <a:r>
              <a:t>?</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8" name="Google Shape;640;p22"/>
          <p:cNvSpPr txBox="1"/>
          <p:nvPr>
            <p:ph type="body" sz="half" idx="1"/>
          </p:nvPr>
        </p:nvSpPr>
        <p:spPr>
          <a:xfrm>
            <a:off x="971222" y="1526377"/>
            <a:ext cx="9180578" cy="3547555"/>
          </a:xfrm>
          <a:prstGeom prst="rect">
            <a:avLst/>
          </a:prstGeom>
        </p:spPr>
        <p:txBody>
          <a:bodyPr/>
          <a:lstStyle>
            <a:lvl1pPr marL="0">
              <a:spcBef>
                <a:spcPts val="0"/>
              </a:spcBef>
              <a:defRPr sz="4000"/>
            </a:lvl1pPr>
          </a:lstStyle>
          <a:p>
            <a:pPr/>
            <a:r>
              <a:t>A local housing association is establishing a youth club on an estate so that young people engage more positively with the community.</a:t>
            </a:r>
          </a:p>
        </p:txBody>
      </p:sp>
      <p:sp>
        <p:nvSpPr>
          <p:cNvPr id="1019" name="Google Shape;641;p22"/>
          <p:cNvSpPr txBox="1"/>
          <p:nvPr>
            <p:ph type="title"/>
          </p:nvPr>
        </p:nvSpPr>
        <p:spPr>
          <a:xfrm>
            <a:off x="731160" y="341026"/>
            <a:ext cx="8746950" cy="519375"/>
          </a:xfrm>
          <a:prstGeom prst="rect">
            <a:avLst/>
          </a:prstGeom>
        </p:spPr>
        <p:txBody>
          <a:bodyPr/>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Google Shape;647;p23"/>
          <p:cNvSpPr txBox="1"/>
          <p:nvPr>
            <p:ph type="body" sz="half" idx="1"/>
          </p:nvPr>
        </p:nvSpPr>
        <p:spPr>
          <a:xfrm>
            <a:off x="4457700" y="1637908"/>
            <a:ext cx="6025335" cy="3547555"/>
          </a:xfrm>
          <a:prstGeom prst="rect">
            <a:avLst/>
          </a:prstGeom>
        </p:spPr>
        <p:txBody>
          <a:bodyPr anchor="ctr"/>
          <a:lstStyle>
            <a:lvl1pPr marL="0">
              <a:spcBef>
                <a:spcPts val="0"/>
              </a:spcBef>
              <a:defRPr sz="4800"/>
            </a:lvl1pPr>
          </a:lstStyle>
          <a:p>
            <a:pPr/>
            <a:r>
              <a:t>Open access youth club on a housing estate</a:t>
            </a:r>
          </a:p>
        </p:txBody>
      </p:sp>
      <p:sp>
        <p:nvSpPr>
          <p:cNvPr id="1022" name="Google Shape;648;p23"/>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1032" name="Google Shape;649;p23"/>
          <p:cNvGrpSpPr/>
          <p:nvPr/>
        </p:nvGrpSpPr>
        <p:grpSpPr>
          <a:xfrm>
            <a:off x="858462" y="1159328"/>
            <a:ext cx="2255560" cy="4718957"/>
            <a:chOff x="0" y="0"/>
            <a:chExt cx="2255558" cy="4718957"/>
          </a:xfrm>
        </p:grpSpPr>
        <p:grpSp>
          <p:nvGrpSpPr>
            <p:cNvPr id="1025" name="Google Shape;650;p23"/>
            <p:cNvGrpSpPr/>
            <p:nvPr/>
          </p:nvGrpSpPr>
          <p:grpSpPr>
            <a:xfrm>
              <a:off x="19654" y="-1"/>
              <a:ext cx="2216250" cy="989778"/>
              <a:chOff x="0" y="0"/>
              <a:chExt cx="2216248" cy="989776"/>
            </a:xfrm>
          </p:grpSpPr>
          <p:sp>
            <p:nvSpPr>
              <p:cNvPr id="1023" name="Shape"/>
              <p:cNvSpPr/>
              <p:nvPr/>
            </p:nvSpPr>
            <p:spPr>
              <a:xfrm>
                <a:off x="0" y="0"/>
                <a:ext cx="2216249" cy="98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20" y="0"/>
                      <a:pt x="1608" y="0"/>
                    </a:cubicBezTo>
                    <a:lnTo>
                      <a:pt x="19992" y="0"/>
                    </a:lnTo>
                    <a:cubicBezTo>
                      <a:pt x="20880" y="0"/>
                      <a:pt x="21600" y="1612"/>
                      <a:pt x="21600" y="3600"/>
                    </a:cubicBezTo>
                    <a:lnTo>
                      <a:pt x="21600" y="18000"/>
                    </a:lnTo>
                    <a:cubicBezTo>
                      <a:pt x="21600" y="19988"/>
                      <a:pt x="20880" y="21600"/>
                      <a:pt x="19992" y="21600"/>
                    </a:cubicBezTo>
                    <a:lnTo>
                      <a:pt x="1608" y="21600"/>
                    </a:lnTo>
                    <a:cubicBezTo>
                      <a:pt x="720"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1024" name="Activity"/>
              <p:cNvSpPr txBox="1"/>
              <p:nvPr/>
            </p:nvSpPr>
            <p:spPr>
              <a:xfrm>
                <a:off x="82481" y="282229"/>
                <a:ext cx="2051287"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1028" name="Google Shape;651;p23"/>
            <p:cNvGrpSpPr/>
            <p:nvPr/>
          </p:nvGrpSpPr>
          <p:grpSpPr>
            <a:xfrm>
              <a:off x="19654" y="3759000"/>
              <a:ext cx="2235905" cy="959958"/>
              <a:chOff x="0" y="0"/>
              <a:chExt cx="2235904" cy="959957"/>
            </a:xfrm>
          </p:grpSpPr>
          <p:sp>
            <p:nvSpPr>
              <p:cNvPr id="1026" name="Shape"/>
              <p:cNvSpPr/>
              <p:nvPr/>
            </p:nvSpPr>
            <p:spPr>
              <a:xfrm>
                <a:off x="-1" y="-1"/>
                <a:ext cx="2235906" cy="959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92" y="0"/>
                      <a:pt x="1546" y="0"/>
                    </a:cubicBezTo>
                    <a:lnTo>
                      <a:pt x="20054" y="0"/>
                    </a:lnTo>
                    <a:cubicBezTo>
                      <a:pt x="20908" y="0"/>
                      <a:pt x="21600" y="1612"/>
                      <a:pt x="21600" y="3600"/>
                    </a:cubicBezTo>
                    <a:lnTo>
                      <a:pt x="21600" y="18000"/>
                    </a:lnTo>
                    <a:cubicBezTo>
                      <a:pt x="21600" y="19988"/>
                      <a:pt x="20908" y="21600"/>
                      <a:pt x="20054" y="21600"/>
                    </a:cubicBezTo>
                    <a:lnTo>
                      <a:pt x="1546" y="21600"/>
                    </a:lnTo>
                    <a:cubicBezTo>
                      <a:pt x="692"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1027" name="Outcome"/>
              <p:cNvSpPr txBox="1"/>
              <p:nvPr/>
            </p:nvSpPr>
            <p:spPr>
              <a:xfrm>
                <a:off x="79995" y="267319"/>
                <a:ext cx="207591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1031" name="Google Shape;652;p23"/>
            <p:cNvGrpSpPr/>
            <p:nvPr/>
          </p:nvGrpSpPr>
          <p:grpSpPr>
            <a:xfrm>
              <a:off x="-1" y="2351752"/>
              <a:ext cx="2235905" cy="1157324"/>
              <a:chOff x="0" y="0"/>
              <a:chExt cx="2235904" cy="1157322"/>
            </a:xfrm>
          </p:grpSpPr>
          <p:sp>
            <p:nvSpPr>
              <p:cNvPr id="1029" name="Shape"/>
              <p:cNvSpPr/>
              <p:nvPr/>
            </p:nvSpPr>
            <p:spPr>
              <a:xfrm>
                <a:off x="-1" y="0"/>
                <a:ext cx="2235906" cy="1157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834" y="0"/>
                      <a:pt x="1863" y="0"/>
                    </a:cubicBezTo>
                    <a:lnTo>
                      <a:pt x="19737" y="0"/>
                    </a:lnTo>
                    <a:cubicBezTo>
                      <a:pt x="20766" y="0"/>
                      <a:pt x="21600" y="1612"/>
                      <a:pt x="21600" y="3600"/>
                    </a:cubicBezTo>
                    <a:lnTo>
                      <a:pt x="21600" y="18000"/>
                    </a:lnTo>
                    <a:cubicBezTo>
                      <a:pt x="21600" y="19988"/>
                      <a:pt x="20766" y="21600"/>
                      <a:pt x="19737" y="21600"/>
                    </a:cubicBezTo>
                    <a:lnTo>
                      <a:pt x="1863" y="21600"/>
                    </a:lnTo>
                    <a:cubicBezTo>
                      <a:pt x="834"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1030" name="Mechanism of change"/>
              <p:cNvSpPr txBox="1"/>
              <p:nvPr/>
            </p:nvSpPr>
            <p:spPr>
              <a:xfrm>
                <a:off x="96444" y="150102"/>
                <a:ext cx="2043016"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grpSp>
        <p:nvGrpSpPr>
          <p:cNvPr id="1035" name="Google Shape;653;p23"/>
          <p:cNvGrpSpPr/>
          <p:nvPr/>
        </p:nvGrpSpPr>
        <p:grpSpPr>
          <a:xfrm>
            <a:off x="858462" y="2583419"/>
            <a:ext cx="2235906" cy="655926"/>
            <a:chOff x="0" y="0"/>
            <a:chExt cx="2235904" cy="655925"/>
          </a:xfrm>
        </p:grpSpPr>
        <p:sp>
          <p:nvSpPr>
            <p:cNvPr id="1033" name="Shape"/>
            <p:cNvSpPr/>
            <p:nvPr/>
          </p:nvSpPr>
          <p:spPr>
            <a:xfrm>
              <a:off x="-1" y="-1"/>
              <a:ext cx="2235906" cy="65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73" y="0"/>
                    <a:pt x="1056" y="0"/>
                  </a:cubicBezTo>
                  <a:lnTo>
                    <a:pt x="20544" y="0"/>
                  </a:lnTo>
                  <a:cubicBezTo>
                    <a:pt x="21127" y="0"/>
                    <a:pt x="21600" y="1612"/>
                    <a:pt x="21600" y="3600"/>
                  </a:cubicBezTo>
                  <a:lnTo>
                    <a:pt x="21600" y="18000"/>
                  </a:lnTo>
                  <a:cubicBezTo>
                    <a:pt x="21600" y="19988"/>
                    <a:pt x="21127" y="21600"/>
                    <a:pt x="20544" y="21600"/>
                  </a:cubicBezTo>
                  <a:lnTo>
                    <a:pt x="1056" y="21600"/>
                  </a:lnTo>
                  <a:cubicBezTo>
                    <a:pt x="473" y="21600"/>
                    <a:pt x="0" y="19988"/>
                    <a:pt x="0" y="18000"/>
                  </a:cubicBezTo>
                  <a:close/>
                </a:path>
              </a:pathLst>
            </a:custGeom>
            <a:solidFill>
              <a:srgbClr val="FFC000"/>
            </a:solidFill>
            <a:ln w="12700" cap="flat">
              <a:noFill/>
              <a:miter lim="400000"/>
            </a:ln>
            <a:effectLst/>
          </p:spPr>
          <p:txBody>
            <a:bodyPr wrap="square" lIns="45719" tIns="45719" rIns="45719" bIns="45719" numCol="1" anchor="ctr">
              <a:noAutofit/>
            </a:bodyPr>
            <a:lstStyle/>
            <a:p>
              <a:pPr algn="ctr"/>
            </a:p>
          </p:txBody>
        </p:sp>
        <p:sp>
          <p:nvSpPr>
            <p:cNvPr id="1034" name="Outputs"/>
            <p:cNvSpPr txBox="1"/>
            <p:nvPr/>
          </p:nvSpPr>
          <p:spPr>
            <a:xfrm>
              <a:off x="54660" y="115303"/>
              <a:ext cx="212658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Outputs</a:t>
              </a:r>
            </a:p>
          </p:txBody>
        </p:sp>
      </p:grpSp>
      <p:sp>
        <p:nvSpPr>
          <p:cNvPr id="1036" name="Google Shape;654;p23"/>
          <p:cNvSpPr/>
          <p:nvPr/>
        </p:nvSpPr>
        <p:spPr>
          <a:xfrm>
            <a:off x="171600" y="1041893"/>
            <a:ext cx="3604434" cy="1224646"/>
          </a:xfrm>
          <a:prstGeom prst="ellipse">
            <a:avLst/>
          </a:prstGeom>
          <a:ln w="57150">
            <a:solidFill>
              <a:srgbClr val="FF23CE"/>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36"/>
                                        </p:tgtEl>
                                        <p:attrNameLst>
                                          <p:attrName>style.visibility</p:attrName>
                                        </p:attrNameLst>
                                      </p:cBhvr>
                                      <p:to>
                                        <p:strVal val="visible"/>
                                      </p:to>
                                    </p:set>
                                    <p:animEffect filter="fade" transition="in">
                                      <p:cBhvr>
                                        <p:cTn id="7" dur="2000"/>
                                        <p:tgtEl>
                                          <p:spTgt spid="10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8" name="Google Shape;660;p24"/>
          <p:cNvSpPr txBox="1"/>
          <p:nvPr>
            <p:ph type="body" sz="half" idx="1"/>
          </p:nvPr>
        </p:nvSpPr>
        <p:spPr>
          <a:xfrm>
            <a:off x="4457700" y="1637908"/>
            <a:ext cx="6025335" cy="3547555"/>
          </a:xfrm>
          <a:prstGeom prst="rect">
            <a:avLst/>
          </a:prstGeom>
        </p:spPr>
        <p:txBody>
          <a:bodyPr anchor="ctr"/>
          <a:lstStyle>
            <a:lvl1pPr marL="0">
              <a:spcBef>
                <a:spcPts val="0"/>
              </a:spcBef>
              <a:defRPr sz="4800"/>
            </a:lvl1pPr>
          </a:lstStyle>
          <a:p>
            <a:pPr/>
            <a:r>
              <a:t>Young people feel included and a sense of connection with their community</a:t>
            </a:r>
          </a:p>
        </p:txBody>
      </p:sp>
      <p:sp>
        <p:nvSpPr>
          <p:cNvPr id="1039" name="Google Shape;661;p24"/>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1049" name="Google Shape;662;p24"/>
          <p:cNvGrpSpPr/>
          <p:nvPr/>
        </p:nvGrpSpPr>
        <p:grpSpPr>
          <a:xfrm>
            <a:off x="874791" y="1485900"/>
            <a:ext cx="2255560" cy="4107777"/>
            <a:chOff x="0" y="0"/>
            <a:chExt cx="2255558" cy="4107776"/>
          </a:xfrm>
        </p:grpSpPr>
        <p:grpSp>
          <p:nvGrpSpPr>
            <p:cNvPr id="1042" name="Google Shape;663;p24"/>
            <p:cNvGrpSpPr/>
            <p:nvPr/>
          </p:nvGrpSpPr>
          <p:grpSpPr>
            <a:xfrm>
              <a:off x="19654" y="-1"/>
              <a:ext cx="2216251" cy="861587"/>
              <a:chOff x="0" y="0"/>
              <a:chExt cx="2216249" cy="861585"/>
            </a:xfrm>
          </p:grpSpPr>
          <p:sp>
            <p:nvSpPr>
              <p:cNvPr id="1040" name="Shape"/>
              <p:cNvSpPr/>
              <p:nvPr/>
            </p:nvSpPr>
            <p:spPr>
              <a:xfrm>
                <a:off x="0" y="0"/>
                <a:ext cx="2216250" cy="861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27" y="0"/>
                      <a:pt x="1400" y="0"/>
                    </a:cubicBezTo>
                    <a:lnTo>
                      <a:pt x="20200" y="0"/>
                    </a:lnTo>
                    <a:cubicBezTo>
                      <a:pt x="20973" y="0"/>
                      <a:pt x="21600" y="1612"/>
                      <a:pt x="21600" y="3600"/>
                    </a:cubicBezTo>
                    <a:lnTo>
                      <a:pt x="21600" y="18000"/>
                    </a:lnTo>
                    <a:cubicBezTo>
                      <a:pt x="21600" y="19988"/>
                      <a:pt x="20973" y="21600"/>
                      <a:pt x="20200" y="21600"/>
                    </a:cubicBezTo>
                    <a:lnTo>
                      <a:pt x="1400" y="21600"/>
                    </a:lnTo>
                    <a:cubicBezTo>
                      <a:pt x="627"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1041" name="Activity"/>
              <p:cNvSpPr txBox="1"/>
              <p:nvPr/>
            </p:nvSpPr>
            <p:spPr>
              <a:xfrm>
                <a:off x="71799" y="218133"/>
                <a:ext cx="2072651"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1045" name="Google Shape;664;p24"/>
            <p:cNvGrpSpPr/>
            <p:nvPr/>
          </p:nvGrpSpPr>
          <p:grpSpPr>
            <a:xfrm>
              <a:off x="19654" y="3272149"/>
              <a:ext cx="2235905" cy="835628"/>
              <a:chOff x="0" y="0"/>
              <a:chExt cx="2235904" cy="835626"/>
            </a:xfrm>
          </p:grpSpPr>
          <p:sp>
            <p:nvSpPr>
              <p:cNvPr id="1043" name="Shape"/>
              <p:cNvSpPr/>
              <p:nvPr/>
            </p:nvSpPr>
            <p:spPr>
              <a:xfrm>
                <a:off x="-1" y="0"/>
                <a:ext cx="2235906" cy="835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02" y="0"/>
                      <a:pt x="1345" y="0"/>
                    </a:cubicBezTo>
                    <a:lnTo>
                      <a:pt x="20255" y="0"/>
                    </a:lnTo>
                    <a:cubicBezTo>
                      <a:pt x="20998" y="0"/>
                      <a:pt x="21600" y="1612"/>
                      <a:pt x="21600" y="3600"/>
                    </a:cubicBezTo>
                    <a:lnTo>
                      <a:pt x="21600" y="18000"/>
                    </a:lnTo>
                    <a:cubicBezTo>
                      <a:pt x="21600" y="19988"/>
                      <a:pt x="20998" y="21600"/>
                      <a:pt x="20255" y="21600"/>
                    </a:cubicBezTo>
                    <a:lnTo>
                      <a:pt x="1345" y="21600"/>
                    </a:lnTo>
                    <a:cubicBezTo>
                      <a:pt x="602"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1044" name="Outcome"/>
              <p:cNvSpPr txBox="1"/>
              <p:nvPr/>
            </p:nvSpPr>
            <p:spPr>
              <a:xfrm>
                <a:off x="69635" y="205154"/>
                <a:ext cx="209663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1048" name="Google Shape;665;p24"/>
            <p:cNvGrpSpPr/>
            <p:nvPr/>
          </p:nvGrpSpPr>
          <p:grpSpPr>
            <a:xfrm>
              <a:off x="-1" y="2047163"/>
              <a:ext cx="2235905" cy="1007432"/>
              <a:chOff x="0" y="0"/>
              <a:chExt cx="2235904" cy="1007431"/>
            </a:xfrm>
          </p:grpSpPr>
          <p:sp>
            <p:nvSpPr>
              <p:cNvPr id="1046" name="Shape"/>
              <p:cNvSpPr/>
              <p:nvPr/>
            </p:nvSpPr>
            <p:spPr>
              <a:xfrm>
                <a:off x="-1" y="-1"/>
                <a:ext cx="2235906" cy="10074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26" y="0"/>
                      <a:pt x="1622" y="0"/>
                    </a:cubicBezTo>
                    <a:lnTo>
                      <a:pt x="19978" y="0"/>
                    </a:lnTo>
                    <a:cubicBezTo>
                      <a:pt x="20874" y="0"/>
                      <a:pt x="21600" y="1612"/>
                      <a:pt x="21600" y="3600"/>
                    </a:cubicBezTo>
                    <a:lnTo>
                      <a:pt x="21600" y="18000"/>
                    </a:lnTo>
                    <a:cubicBezTo>
                      <a:pt x="21600" y="19988"/>
                      <a:pt x="20874" y="21600"/>
                      <a:pt x="19978" y="21600"/>
                    </a:cubicBezTo>
                    <a:lnTo>
                      <a:pt x="1622" y="21600"/>
                    </a:lnTo>
                    <a:cubicBezTo>
                      <a:pt x="726"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1047" name="Mechanism of change"/>
              <p:cNvSpPr txBox="1"/>
              <p:nvPr/>
            </p:nvSpPr>
            <p:spPr>
              <a:xfrm>
                <a:off x="83953" y="75156"/>
                <a:ext cx="2067998"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grpSp>
        <p:nvGrpSpPr>
          <p:cNvPr id="1052" name="Google Shape;666;p24"/>
          <p:cNvGrpSpPr/>
          <p:nvPr/>
        </p:nvGrpSpPr>
        <p:grpSpPr>
          <a:xfrm>
            <a:off x="894446" y="2531860"/>
            <a:ext cx="2235905" cy="655926"/>
            <a:chOff x="0" y="0"/>
            <a:chExt cx="2235904" cy="655925"/>
          </a:xfrm>
        </p:grpSpPr>
        <p:sp>
          <p:nvSpPr>
            <p:cNvPr id="1050" name="Shape"/>
            <p:cNvSpPr/>
            <p:nvPr/>
          </p:nvSpPr>
          <p:spPr>
            <a:xfrm>
              <a:off x="-1" y="-1"/>
              <a:ext cx="2235906" cy="65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73" y="0"/>
                    <a:pt x="1056" y="0"/>
                  </a:cubicBezTo>
                  <a:lnTo>
                    <a:pt x="20544" y="0"/>
                  </a:lnTo>
                  <a:cubicBezTo>
                    <a:pt x="21127" y="0"/>
                    <a:pt x="21600" y="1612"/>
                    <a:pt x="21600" y="3600"/>
                  </a:cubicBezTo>
                  <a:lnTo>
                    <a:pt x="21600" y="18000"/>
                  </a:lnTo>
                  <a:cubicBezTo>
                    <a:pt x="21600" y="19988"/>
                    <a:pt x="21127" y="21600"/>
                    <a:pt x="20544" y="21600"/>
                  </a:cubicBezTo>
                  <a:lnTo>
                    <a:pt x="1056" y="21600"/>
                  </a:lnTo>
                  <a:cubicBezTo>
                    <a:pt x="473" y="21600"/>
                    <a:pt x="0" y="19988"/>
                    <a:pt x="0" y="18000"/>
                  </a:cubicBezTo>
                  <a:close/>
                </a:path>
              </a:pathLst>
            </a:custGeom>
            <a:solidFill>
              <a:srgbClr val="FFC000"/>
            </a:solidFill>
            <a:ln w="12700" cap="flat">
              <a:noFill/>
              <a:miter lim="400000"/>
            </a:ln>
            <a:effectLst/>
          </p:spPr>
          <p:txBody>
            <a:bodyPr wrap="square" lIns="45719" tIns="45719" rIns="45719" bIns="45719" numCol="1" anchor="ctr">
              <a:noAutofit/>
            </a:bodyPr>
            <a:lstStyle/>
            <a:p>
              <a:pPr algn="ctr"/>
            </a:p>
          </p:txBody>
        </p:sp>
        <p:sp>
          <p:nvSpPr>
            <p:cNvPr id="1051" name="Output"/>
            <p:cNvSpPr txBox="1"/>
            <p:nvPr/>
          </p:nvSpPr>
          <p:spPr>
            <a:xfrm>
              <a:off x="54660" y="115303"/>
              <a:ext cx="212658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Output</a:t>
              </a:r>
            </a:p>
          </p:txBody>
        </p:sp>
      </p:grpSp>
      <p:sp>
        <p:nvSpPr>
          <p:cNvPr id="1053" name="Google Shape;667;p24"/>
          <p:cNvSpPr/>
          <p:nvPr/>
        </p:nvSpPr>
        <p:spPr>
          <a:xfrm>
            <a:off x="189592" y="3424456"/>
            <a:ext cx="3604434" cy="1224645"/>
          </a:xfrm>
          <a:prstGeom prst="ellipse">
            <a:avLst/>
          </a:prstGeom>
          <a:ln w="57150">
            <a:solidFill>
              <a:srgbClr val="FF23CE"/>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53"/>
                                        </p:tgtEl>
                                        <p:attrNameLst>
                                          <p:attrName>style.visibility</p:attrName>
                                        </p:attrNameLst>
                                      </p:cBhvr>
                                      <p:to>
                                        <p:strVal val="visible"/>
                                      </p:to>
                                    </p:set>
                                    <p:animEffect filter="fade" transition="in">
                                      <p:cBhvr>
                                        <p:cTn id="7" dur="2000"/>
                                        <p:tgtEl>
                                          <p:spTgt spid="10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7" name="Google Shape;673;p25"/>
          <p:cNvSpPr txBox="1"/>
          <p:nvPr>
            <p:ph type="body" sz="half" idx="1"/>
          </p:nvPr>
        </p:nvSpPr>
        <p:spPr>
          <a:xfrm>
            <a:off x="4457700" y="1637908"/>
            <a:ext cx="6025335" cy="3547555"/>
          </a:xfrm>
          <a:prstGeom prst="rect">
            <a:avLst/>
          </a:prstGeom>
        </p:spPr>
        <p:txBody>
          <a:bodyPr anchor="ctr"/>
          <a:lstStyle>
            <a:lvl1pPr marL="0">
              <a:spcBef>
                <a:spcPts val="0"/>
              </a:spcBef>
              <a:defRPr sz="4800"/>
            </a:lvl1pPr>
          </a:lstStyle>
          <a:p>
            <a:pPr/>
            <a:r>
              <a:t>Increased positive engagement within the community outside of the youth club</a:t>
            </a:r>
          </a:p>
        </p:txBody>
      </p:sp>
      <p:sp>
        <p:nvSpPr>
          <p:cNvPr id="1058" name="Google Shape;674;p25"/>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1068" name="Google Shape;675;p25"/>
          <p:cNvGrpSpPr/>
          <p:nvPr/>
        </p:nvGrpSpPr>
        <p:grpSpPr>
          <a:xfrm>
            <a:off x="874791" y="1110341"/>
            <a:ext cx="2255561" cy="4242435"/>
            <a:chOff x="0" y="0"/>
            <a:chExt cx="2255559" cy="4242433"/>
          </a:xfrm>
        </p:grpSpPr>
        <p:grpSp>
          <p:nvGrpSpPr>
            <p:cNvPr id="1061" name="Google Shape;676;p25"/>
            <p:cNvGrpSpPr/>
            <p:nvPr/>
          </p:nvGrpSpPr>
          <p:grpSpPr>
            <a:xfrm>
              <a:off x="19654" y="-1"/>
              <a:ext cx="2216250" cy="889830"/>
              <a:chOff x="0" y="0"/>
              <a:chExt cx="2216248" cy="889828"/>
            </a:xfrm>
          </p:grpSpPr>
          <p:sp>
            <p:nvSpPr>
              <p:cNvPr id="1059" name="Shape"/>
              <p:cNvSpPr/>
              <p:nvPr/>
            </p:nvSpPr>
            <p:spPr>
              <a:xfrm>
                <a:off x="0" y="-1"/>
                <a:ext cx="2216249" cy="8898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47" y="0"/>
                      <a:pt x="1445" y="0"/>
                    </a:cubicBezTo>
                    <a:lnTo>
                      <a:pt x="20155" y="0"/>
                    </a:lnTo>
                    <a:cubicBezTo>
                      <a:pt x="20953" y="0"/>
                      <a:pt x="21600" y="1612"/>
                      <a:pt x="21600" y="3600"/>
                    </a:cubicBezTo>
                    <a:lnTo>
                      <a:pt x="21600" y="18000"/>
                    </a:lnTo>
                    <a:cubicBezTo>
                      <a:pt x="21600" y="19988"/>
                      <a:pt x="20953" y="21600"/>
                      <a:pt x="20155" y="21600"/>
                    </a:cubicBezTo>
                    <a:lnTo>
                      <a:pt x="1445" y="21600"/>
                    </a:lnTo>
                    <a:cubicBezTo>
                      <a:pt x="647"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1060" name="Activity"/>
              <p:cNvSpPr txBox="1"/>
              <p:nvPr/>
            </p:nvSpPr>
            <p:spPr>
              <a:xfrm>
                <a:off x="74152" y="232254"/>
                <a:ext cx="2067945"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1064" name="Google Shape;677;p25"/>
            <p:cNvGrpSpPr/>
            <p:nvPr/>
          </p:nvGrpSpPr>
          <p:grpSpPr>
            <a:xfrm>
              <a:off x="19654" y="3379413"/>
              <a:ext cx="2235906" cy="863021"/>
              <a:chOff x="0" y="0"/>
              <a:chExt cx="2235904" cy="863019"/>
            </a:xfrm>
          </p:grpSpPr>
          <p:sp>
            <p:nvSpPr>
              <p:cNvPr id="1062" name="Shape"/>
              <p:cNvSpPr/>
              <p:nvPr/>
            </p:nvSpPr>
            <p:spPr>
              <a:xfrm>
                <a:off x="0" y="0"/>
                <a:ext cx="2235905" cy="8630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22" y="0"/>
                      <a:pt x="1390" y="0"/>
                    </a:cubicBezTo>
                    <a:lnTo>
                      <a:pt x="20210" y="0"/>
                    </a:lnTo>
                    <a:cubicBezTo>
                      <a:pt x="20978" y="0"/>
                      <a:pt x="21600" y="1612"/>
                      <a:pt x="21600" y="3600"/>
                    </a:cubicBezTo>
                    <a:lnTo>
                      <a:pt x="21600" y="18000"/>
                    </a:lnTo>
                    <a:cubicBezTo>
                      <a:pt x="21600" y="19988"/>
                      <a:pt x="20978" y="21600"/>
                      <a:pt x="20210" y="21600"/>
                    </a:cubicBezTo>
                    <a:lnTo>
                      <a:pt x="1390" y="21600"/>
                    </a:lnTo>
                    <a:cubicBezTo>
                      <a:pt x="622"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1063" name="Outcome"/>
              <p:cNvSpPr txBox="1"/>
              <p:nvPr/>
            </p:nvSpPr>
            <p:spPr>
              <a:xfrm>
                <a:off x="71917" y="218850"/>
                <a:ext cx="2092070"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1067" name="Google Shape;678;p25"/>
            <p:cNvGrpSpPr/>
            <p:nvPr/>
          </p:nvGrpSpPr>
          <p:grpSpPr>
            <a:xfrm>
              <a:off x="-1" y="2114270"/>
              <a:ext cx="2235905" cy="1040456"/>
              <a:chOff x="0" y="0"/>
              <a:chExt cx="2235904" cy="1040454"/>
            </a:xfrm>
          </p:grpSpPr>
          <p:sp>
            <p:nvSpPr>
              <p:cNvPr id="1065" name="Shape"/>
              <p:cNvSpPr/>
              <p:nvPr/>
            </p:nvSpPr>
            <p:spPr>
              <a:xfrm>
                <a:off x="-1" y="0"/>
                <a:ext cx="2235906" cy="1040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50" y="0"/>
                      <a:pt x="1675" y="0"/>
                    </a:cubicBezTo>
                    <a:lnTo>
                      <a:pt x="19925" y="0"/>
                    </a:lnTo>
                    <a:cubicBezTo>
                      <a:pt x="20850" y="0"/>
                      <a:pt x="21600" y="1612"/>
                      <a:pt x="21600" y="3600"/>
                    </a:cubicBezTo>
                    <a:lnTo>
                      <a:pt x="21600" y="18000"/>
                    </a:lnTo>
                    <a:cubicBezTo>
                      <a:pt x="21600" y="19988"/>
                      <a:pt x="20850" y="21600"/>
                      <a:pt x="19925" y="21600"/>
                    </a:cubicBezTo>
                    <a:lnTo>
                      <a:pt x="1675" y="21600"/>
                    </a:lnTo>
                    <a:cubicBezTo>
                      <a:pt x="750"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1066" name="Mechanism of change"/>
              <p:cNvSpPr txBox="1"/>
              <p:nvPr/>
            </p:nvSpPr>
            <p:spPr>
              <a:xfrm>
                <a:off x="86704" y="91668"/>
                <a:ext cx="2062496"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grpSp>
        <p:nvGrpSpPr>
          <p:cNvPr id="1071" name="Google Shape;679;p25"/>
          <p:cNvGrpSpPr/>
          <p:nvPr/>
        </p:nvGrpSpPr>
        <p:grpSpPr>
          <a:xfrm>
            <a:off x="874791" y="2326390"/>
            <a:ext cx="2235905" cy="655926"/>
            <a:chOff x="0" y="0"/>
            <a:chExt cx="2235904" cy="655925"/>
          </a:xfrm>
        </p:grpSpPr>
        <p:sp>
          <p:nvSpPr>
            <p:cNvPr id="1069" name="Shape"/>
            <p:cNvSpPr/>
            <p:nvPr/>
          </p:nvSpPr>
          <p:spPr>
            <a:xfrm>
              <a:off x="-1" y="-1"/>
              <a:ext cx="2235906" cy="655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73" y="0"/>
                    <a:pt x="1056" y="0"/>
                  </a:cubicBezTo>
                  <a:lnTo>
                    <a:pt x="20544" y="0"/>
                  </a:lnTo>
                  <a:cubicBezTo>
                    <a:pt x="21127" y="0"/>
                    <a:pt x="21600" y="1612"/>
                    <a:pt x="21600" y="3600"/>
                  </a:cubicBezTo>
                  <a:lnTo>
                    <a:pt x="21600" y="18000"/>
                  </a:lnTo>
                  <a:cubicBezTo>
                    <a:pt x="21600" y="19988"/>
                    <a:pt x="21127" y="21600"/>
                    <a:pt x="20544" y="21600"/>
                  </a:cubicBezTo>
                  <a:lnTo>
                    <a:pt x="1056" y="21600"/>
                  </a:lnTo>
                  <a:cubicBezTo>
                    <a:pt x="473" y="21600"/>
                    <a:pt x="0" y="19988"/>
                    <a:pt x="0" y="18000"/>
                  </a:cubicBezTo>
                  <a:close/>
                </a:path>
              </a:pathLst>
            </a:custGeom>
            <a:solidFill>
              <a:srgbClr val="FFC000"/>
            </a:solidFill>
            <a:ln w="12700" cap="flat">
              <a:noFill/>
              <a:miter lim="400000"/>
            </a:ln>
            <a:effectLst/>
          </p:spPr>
          <p:txBody>
            <a:bodyPr wrap="square" lIns="45719" tIns="45719" rIns="45719" bIns="45719" numCol="1" anchor="ctr">
              <a:noAutofit/>
            </a:bodyPr>
            <a:lstStyle/>
            <a:p>
              <a:pPr algn="ctr"/>
            </a:p>
          </p:txBody>
        </p:sp>
        <p:sp>
          <p:nvSpPr>
            <p:cNvPr id="1070" name="Output"/>
            <p:cNvSpPr txBox="1"/>
            <p:nvPr/>
          </p:nvSpPr>
          <p:spPr>
            <a:xfrm>
              <a:off x="54660" y="115303"/>
              <a:ext cx="212658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Output</a:t>
              </a:r>
            </a:p>
          </p:txBody>
        </p:sp>
      </p:grpSp>
      <p:sp>
        <p:nvSpPr>
          <p:cNvPr id="1072" name="Google Shape;680;p25"/>
          <p:cNvSpPr/>
          <p:nvPr/>
        </p:nvSpPr>
        <p:spPr>
          <a:xfrm>
            <a:off x="210182" y="4308943"/>
            <a:ext cx="3604434" cy="1224645"/>
          </a:xfrm>
          <a:prstGeom prst="ellipse">
            <a:avLst/>
          </a:prstGeom>
          <a:ln w="57150">
            <a:solidFill>
              <a:srgbClr val="FF23CE"/>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072"/>
                                        </p:tgtEl>
                                        <p:attrNameLst>
                                          <p:attrName>style.visibility</p:attrName>
                                        </p:attrNameLst>
                                      </p:cBhvr>
                                      <p:to>
                                        <p:strVal val="visible"/>
                                      </p:to>
                                    </p:set>
                                    <p:animEffect filter="fade" transition="in">
                                      <p:cBhvr>
                                        <p:cTn id="7" dur="2000"/>
                                        <p:tgtEl>
                                          <p:spTgt spid="10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2"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6" name="Google Shape;686;p26"/>
          <p:cNvSpPr/>
          <p:nvPr/>
        </p:nvSpPr>
        <p:spPr>
          <a:xfrm flipH="1">
            <a:off x="1829458" y="2136126"/>
            <a:ext cx="9829" cy="2829331"/>
          </a:xfrm>
          <a:prstGeom prst="line">
            <a:avLst/>
          </a:prstGeom>
          <a:ln w="57150">
            <a:solidFill>
              <a:schemeClr val="accent1"/>
            </a:solidFill>
            <a:miter/>
            <a:tailEnd type="stealth"/>
          </a:ln>
        </p:spPr>
        <p:txBody>
          <a:bodyPr lIns="45719" rIns="45719"/>
          <a:lstStyle/>
          <a:p>
            <a:pPr/>
          </a:p>
        </p:txBody>
      </p:sp>
      <p:sp>
        <p:nvSpPr>
          <p:cNvPr id="1077" name="Google Shape;687;p26"/>
          <p:cNvSpPr txBox="1"/>
          <p:nvPr>
            <p:ph type="body" sz="quarter" idx="1"/>
          </p:nvPr>
        </p:nvSpPr>
        <p:spPr>
          <a:xfrm>
            <a:off x="3853543" y="1322992"/>
            <a:ext cx="6025336" cy="727764"/>
          </a:xfrm>
          <a:prstGeom prst="rect">
            <a:avLst/>
          </a:prstGeom>
        </p:spPr>
        <p:txBody>
          <a:bodyPr anchor="ctr"/>
          <a:lstStyle>
            <a:lvl1pPr marL="0" defTabSz="877823">
              <a:spcBef>
                <a:spcPts val="0"/>
              </a:spcBef>
              <a:defRPr sz="2400"/>
            </a:lvl1pPr>
          </a:lstStyle>
          <a:p>
            <a:pPr/>
            <a:r>
              <a:t>Open access youth club in a housing estate</a:t>
            </a:r>
          </a:p>
        </p:txBody>
      </p:sp>
      <p:sp>
        <p:nvSpPr>
          <p:cNvPr id="1078" name="Google Shape;688;p26"/>
          <p:cNvSpPr txBox="1"/>
          <p:nvPr>
            <p:ph type="title"/>
          </p:nvPr>
        </p:nvSpPr>
        <p:spPr>
          <a:xfrm>
            <a:off x="731160" y="341026"/>
            <a:ext cx="8746950" cy="519375"/>
          </a:xfrm>
          <a:prstGeom prst="rect">
            <a:avLst/>
          </a:prstGeom>
        </p:spPr>
        <p:txBody>
          <a:bodyPr/>
          <a:lstStyle>
            <a:lvl1pPr>
              <a:defRPr b="1"/>
            </a:lvl1pPr>
          </a:lstStyle>
          <a:p>
            <a:pPr/>
            <a:r>
              <a:t>It is an Activity, Output, Mechanism of Change, or Outcome?</a:t>
            </a:r>
          </a:p>
        </p:txBody>
      </p:sp>
      <p:grpSp>
        <p:nvGrpSpPr>
          <p:cNvPr id="1088" name="Google Shape;689;p26"/>
          <p:cNvGrpSpPr/>
          <p:nvPr/>
        </p:nvGrpSpPr>
        <p:grpSpPr>
          <a:xfrm>
            <a:off x="750814" y="1191985"/>
            <a:ext cx="2235906" cy="4718958"/>
            <a:chOff x="0" y="0"/>
            <a:chExt cx="2235904" cy="4718957"/>
          </a:xfrm>
        </p:grpSpPr>
        <p:grpSp>
          <p:nvGrpSpPr>
            <p:cNvPr id="1081" name="Google Shape;690;p26"/>
            <p:cNvGrpSpPr/>
            <p:nvPr/>
          </p:nvGrpSpPr>
          <p:grpSpPr>
            <a:xfrm>
              <a:off x="-1" y="-1"/>
              <a:ext cx="2216250" cy="989778"/>
              <a:chOff x="0" y="0"/>
              <a:chExt cx="2216249" cy="989776"/>
            </a:xfrm>
          </p:grpSpPr>
          <p:sp>
            <p:nvSpPr>
              <p:cNvPr id="1079" name="Shape"/>
              <p:cNvSpPr/>
              <p:nvPr/>
            </p:nvSpPr>
            <p:spPr>
              <a:xfrm>
                <a:off x="-1" y="0"/>
                <a:ext cx="2216251" cy="989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720" y="0"/>
                      <a:pt x="1608" y="0"/>
                    </a:cubicBezTo>
                    <a:lnTo>
                      <a:pt x="19992" y="0"/>
                    </a:lnTo>
                    <a:cubicBezTo>
                      <a:pt x="20880" y="0"/>
                      <a:pt x="21600" y="1612"/>
                      <a:pt x="21600" y="3600"/>
                    </a:cubicBezTo>
                    <a:lnTo>
                      <a:pt x="21600" y="18000"/>
                    </a:lnTo>
                    <a:cubicBezTo>
                      <a:pt x="21600" y="19988"/>
                      <a:pt x="20880" y="21600"/>
                      <a:pt x="19992" y="21600"/>
                    </a:cubicBezTo>
                    <a:lnTo>
                      <a:pt x="1608" y="21600"/>
                    </a:lnTo>
                    <a:cubicBezTo>
                      <a:pt x="720"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1080" name="Activity"/>
              <p:cNvSpPr txBox="1"/>
              <p:nvPr/>
            </p:nvSpPr>
            <p:spPr>
              <a:xfrm>
                <a:off x="82480" y="282229"/>
                <a:ext cx="2051289"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Activity</a:t>
                </a:r>
              </a:p>
            </p:txBody>
          </p:sp>
        </p:grpSp>
        <p:grpSp>
          <p:nvGrpSpPr>
            <p:cNvPr id="1084" name="Google Shape;691;p26"/>
            <p:cNvGrpSpPr/>
            <p:nvPr/>
          </p:nvGrpSpPr>
          <p:grpSpPr>
            <a:xfrm>
              <a:off x="-1" y="3759000"/>
              <a:ext cx="2235906" cy="959958"/>
              <a:chOff x="0" y="0"/>
              <a:chExt cx="2235904" cy="959957"/>
            </a:xfrm>
          </p:grpSpPr>
          <p:sp>
            <p:nvSpPr>
              <p:cNvPr id="1082" name="Shape"/>
              <p:cNvSpPr/>
              <p:nvPr/>
            </p:nvSpPr>
            <p:spPr>
              <a:xfrm>
                <a:off x="-1" y="-1"/>
                <a:ext cx="2235906" cy="959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692" y="0"/>
                      <a:pt x="1546" y="0"/>
                    </a:cubicBezTo>
                    <a:lnTo>
                      <a:pt x="20054" y="0"/>
                    </a:lnTo>
                    <a:cubicBezTo>
                      <a:pt x="20908" y="0"/>
                      <a:pt x="21600" y="1612"/>
                      <a:pt x="21600" y="3600"/>
                    </a:cubicBezTo>
                    <a:lnTo>
                      <a:pt x="21600" y="18000"/>
                    </a:lnTo>
                    <a:cubicBezTo>
                      <a:pt x="21600" y="19988"/>
                      <a:pt x="20908" y="21600"/>
                      <a:pt x="20054" y="21600"/>
                    </a:cubicBezTo>
                    <a:lnTo>
                      <a:pt x="1546" y="21600"/>
                    </a:lnTo>
                    <a:cubicBezTo>
                      <a:pt x="692"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1083" name="Outcome"/>
              <p:cNvSpPr txBox="1"/>
              <p:nvPr/>
            </p:nvSpPr>
            <p:spPr>
              <a:xfrm>
                <a:off x="79995" y="267319"/>
                <a:ext cx="207591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a:t>
                </a:r>
              </a:p>
            </p:txBody>
          </p:sp>
        </p:grpSp>
        <p:grpSp>
          <p:nvGrpSpPr>
            <p:cNvPr id="1087" name="Google Shape;692;p26"/>
            <p:cNvGrpSpPr/>
            <p:nvPr/>
          </p:nvGrpSpPr>
          <p:grpSpPr>
            <a:xfrm>
              <a:off x="-1" y="1656189"/>
              <a:ext cx="2235906" cy="1157324"/>
              <a:chOff x="0" y="0"/>
              <a:chExt cx="2235904" cy="1157322"/>
            </a:xfrm>
          </p:grpSpPr>
          <p:sp>
            <p:nvSpPr>
              <p:cNvPr id="1085" name="Shape"/>
              <p:cNvSpPr/>
              <p:nvPr/>
            </p:nvSpPr>
            <p:spPr>
              <a:xfrm>
                <a:off x="-1" y="0"/>
                <a:ext cx="2235906" cy="11573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834" y="0"/>
                      <a:pt x="1863" y="0"/>
                    </a:cubicBezTo>
                    <a:lnTo>
                      <a:pt x="19737" y="0"/>
                    </a:lnTo>
                    <a:cubicBezTo>
                      <a:pt x="20766" y="0"/>
                      <a:pt x="21600" y="1612"/>
                      <a:pt x="21600" y="3600"/>
                    </a:cubicBezTo>
                    <a:lnTo>
                      <a:pt x="21600" y="18000"/>
                    </a:lnTo>
                    <a:cubicBezTo>
                      <a:pt x="21600" y="19988"/>
                      <a:pt x="20766" y="21600"/>
                      <a:pt x="19737" y="21600"/>
                    </a:cubicBezTo>
                    <a:lnTo>
                      <a:pt x="1863" y="21600"/>
                    </a:lnTo>
                    <a:cubicBezTo>
                      <a:pt x="834"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1086" name="Mechanism of change"/>
              <p:cNvSpPr txBox="1"/>
              <p:nvPr/>
            </p:nvSpPr>
            <p:spPr>
              <a:xfrm>
                <a:off x="96444" y="150102"/>
                <a:ext cx="2043016" cy="8571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 of change</a:t>
                </a:r>
              </a:p>
            </p:txBody>
          </p:sp>
        </p:grpSp>
      </p:grpSp>
      <p:sp>
        <p:nvSpPr>
          <p:cNvPr id="1089" name="Google Shape;693;p26"/>
          <p:cNvSpPr txBox="1"/>
          <p:nvPr/>
        </p:nvSpPr>
        <p:spPr>
          <a:xfrm>
            <a:off x="3899268" y="2848176"/>
            <a:ext cx="5933886" cy="115732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lvl1pPr defTabSz="859536">
              <a:lnSpc>
                <a:spcPct val="72000"/>
              </a:lnSpc>
              <a:defRPr sz="2820">
                <a:latin typeface="Work Sans"/>
                <a:ea typeface="Work Sans"/>
                <a:cs typeface="Work Sans"/>
                <a:sym typeface="Work Sans"/>
              </a:defRPr>
            </a:lvl1pPr>
          </a:lstStyle>
          <a:p>
            <a:pPr/>
            <a:r>
              <a:t>Young people feel included and sense of connection with their community</a:t>
            </a:r>
          </a:p>
        </p:txBody>
      </p:sp>
      <p:sp>
        <p:nvSpPr>
          <p:cNvPr id="1090" name="Google Shape;694;p26"/>
          <p:cNvSpPr txBox="1"/>
          <p:nvPr/>
        </p:nvSpPr>
        <p:spPr>
          <a:xfrm>
            <a:off x="3899268" y="4965455"/>
            <a:ext cx="5933886" cy="87582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lvl1pPr>
              <a:lnSpc>
                <a:spcPct val="90000"/>
              </a:lnSpc>
              <a:defRPr sz="2500">
                <a:latin typeface="Work Sans"/>
                <a:ea typeface="Work Sans"/>
                <a:cs typeface="Work Sans"/>
                <a:sym typeface="Work Sans"/>
              </a:defRPr>
            </a:lvl1pPr>
          </a:lstStyle>
          <a:p>
            <a:pPr/>
            <a:r>
              <a:t>Increased positive engagement within the community outside of the youth club</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07" name="Google Shape;701;gbdd943f6a2_0_503"/>
          <p:cNvGrpSpPr/>
          <p:nvPr/>
        </p:nvGrpSpPr>
        <p:grpSpPr>
          <a:xfrm>
            <a:off x="731227" y="1627439"/>
            <a:ext cx="2284061" cy="3822494"/>
            <a:chOff x="0" y="0"/>
            <a:chExt cx="2284059" cy="3822492"/>
          </a:xfrm>
        </p:grpSpPr>
        <p:sp>
          <p:nvSpPr>
            <p:cNvPr id="1092" name="Google Shape;702;gbdd943f6a2_0_503"/>
            <p:cNvSpPr/>
            <p:nvPr/>
          </p:nvSpPr>
          <p:spPr>
            <a:xfrm flipH="1">
              <a:off x="1178001" y="2280354"/>
              <a:ext cx="19201" cy="943080"/>
            </a:xfrm>
            <a:prstGeom prst="line">
              <a:avLst/>
            </a:prstGeom>
            <a:noFill/>
            <a:ln w="76200" cap="flat">
              <a:solidFill>
                <a:srgbClr val="BFBFBF"/>
              </a:solidFill>
              <a:prstDash val="solid"/>
              <a:miter lim="800000"/>
              <a:tailEnd type="stealth" w="med" len="med"/>
            </a:ln>
            <a:effectLst/>
          </p:spPr>
          <p:txBody>
            <a:bodyPr wrap="square" lIns="45719" tIns="45719" rIns="45719" bIns="45719" numCol="1" anchor="t">
              <a:noAutofit/>
            </a:bodyPr>
            <a:lstStyle/>
            <a:p>
              <a:pPr/>
            </a:p>
          </p:txBody>
        </p:sp>
        <p:sp>
          <p:nvSpPr>
            <p:cNvPr id="1093" name="Google Shape;703;gbdd943f6a2_0_503"/>
            <p:cNvSpPr/>
            <p:nvPr/>
          </p:nvSpPr>
          <p:spPr>
            <a:xfrm>
              <a:off x="1178044" y="1280356"/>
              <a:ext cx="19201" cy="844084"/>
            </a:xfrm>
            <a:prstGeom prst="line">
              <a:avLst/>
            </a:prstGeom>
            <a:noFill/>
            <a:ln w="76200" cap="flat">
              <a:solidFill>
                <a:srgbClr val="BFBFBF"/>
              </a:solidFill>
              <a:prstDash val="solid"/>
              <a:miter lim="800000"/>
              <a:tailEnd type="stealth" w="med" len="med"/>
            </a:ln>
            <a:effectLst/>
          </p:spPr>
          <p:txBody>
            <a:bodyPr wrap="square" lIns="45719" tIns="45719" rIns="45719" bIns="45719" numCol="1" anchor="t">
              <a:noAutofit/>
            </a:bodyPr>
            <a:lstStyle/>
            <a:p>
              <a:pPr/>
            </a:p>
          </p:txBody>
        </p:sp>
        <p:sp>
          <p:nvSpPr>
            <p:cNvPr id="1094" name="Google Shape;704;gbdd943f6a2_0_503"/>
            <p:cNvSpPr/>
            <p:nvPr/>
          </p:nvSpPr>
          <p:spPr>
            <a:xfrm flipH="1">
              <a:off x="1160913" y="513331"/>
              <a:ext cx="1" cy="525651"/>
            </a:xfrm>
            <a:prstGeom prst="line">
              <a:avLst/>
            </a:prstGeom>
            <a:noFill/>
            <a:ln w="76200" cap="flat">
              <a:solidFill>
                <a:srgbClr val="BFBFBF"/>
              </a:solidFill>
              <a:prstDash val="solid"/>
              <a:miter lim="800000"/>
              <a:tailEnd type="stealth" w="med" len="med"/>
            </a:ln>
            <a:effectLst/>
          </p:spPr>
          <p:txBody>
            <a:bodyPr wrap="square" lIns="45719" tIns="45719" rIns="45719" bIns="45719" numCol="1" anchor="t">
              <a:noAutofit/>
            </a:bodyPr>
            <a:lstStyle/>
            <a:p>
              <a:pPr/>
            </a:p>
          </p:txBody>
        </p:sp>
        <p:grpSp>
          <p:nvGrpSpPr>
            <p:cNvPr id="1097" name="Google Shape;705;gbdd943f6a2_0_503"/>
            <p:cNvGrpSpPr/>
            <p:nvPr/>
          </p:nvGrpSpPr>
          <p:grpSpPr>
            <a:xfrm>
              <a:off x="48049" y="0"/>
              <a:ext cx="2216312" cy="598963"/>
              <a:chOff x="0" y="0"/>
              <a:chExt cx="2216310" cy="598961"/>
            </a:xfrm>
          </p:grpSpPr>
          <p:sp>
            <p:nvSpPr>
              <p:cNvPr id="1095" name="Shape"/>
              <p:cNvSpPr/>
              <p:nvPr/>
            </p:nvSpPr>
            <p:spPr>
              <a:xfrm>
                <a:off x="0" y="0"/>
                <a:ext cx="2216311" cy="598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36" y="0"/>
                      <a:pt x="973" y="0"/>
                    </a:cubicBezTo>
                    <a:lnTo>
                      <a:pt x="20627" y="0"/>
                    </a:lnTo>
                    <a:cubicBezTo>
                      <a:pt x="21164" y="0"/>
                      <a:pt x="21600" y="1612"/>
                      <a:pt x="21600" y="3600"/>
                    </a:cubicBezTo>
                    <a:lnTo>
                      <a:pt x="21600" y="18000"/>
                    </a:lnTo>
                    <a:cubicBezTo>
                      <a:pt x="21600" y="19988"/>
                      <a:pt x="21164" y="21600"/>
                      <a:pt x="20627" y="21600"/>
                    </a:cubicBezTo>
                    <a:lnTo>
                      <a:pt x="973" y="21600"/>
                    </a:lnTo>
                    <a:cubicBezTo>
                      <a:pt x="436" y="21600"/>
                      <a:pt x="0" y="19988"/>
                      <a:pt x="0" y="18000"/>
                    </a:cubicBezTo>
                    <a:close/>
                  </a:path>
                </a:pathLst>
              </a:custGeom>
              <a:solidFill>
                <a:srgbClr val="46B5ED"/>
              </a:solidFill>
              <a:ln w="12700" cap="flat">
                <a:noFill/>
                <a:miter lim="400000"/>
              </a:ln>
              <a:effectLst/>
            </p:spPr>
            <p:txBody>
              <a:bodyPr wrap="square" lIns="45719" tIns="45719" rIns="45719" bIns="45719" numCol="1" anchor="ctr">
                <a:noAutofit/>
              </a:bodyPr>
              <a:lstStyle/>
              <a:p>
                <a:pPr algn="ctr"/>
              </a:p>
            </p:txBody>
          </p:sp>
          <p:sp>
            <p:nvSpPr>
              <p:cNvPr id="1096" name="Activities"/>
              <p:cNvSpPr txBox="1"/>
              <p:nvPr/>
            </p:nvSpPr>
            <p:spPr>
              <a:xfrm>
                <a:off x="49914" y="86822"/>
                <a:ext cx="2116484"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Activities</a:t>
                </a:r>
              </a:p>
            </p:txBody>
          </p:sp>
        </p:grpSp>
        <p:grpSp>
          <p:nvGrpSpPr>
            <p:cNvPr id="1100" name="Google Shape;706;gbdd943f6a2_0_503"/>
            <p:cNvGrpSpPr/>
            <p:nvPr/>
          </p:nvGrpSpPr>
          <p:grpSpPr>
            <a:xfrm>
              <a:off x="23773" y="3223530"/>
              <a:ext cx="2236012" cy="598963"/>
              <a:chOff x="0" y="0"/>
              <a:chExt cx="2236010" cy="598961"/>
            </a:xfrm>
          </p:grpSpPr>
          <p:sp>
            <p:nvSpPr>
              <p:cNvPr id="1098" name="Shape"/>
              <p:cNvSpPr/>
              <p:nvPr/>
            </p:nvSpPr>
            <p:spPr>
              <a:xfrm>
                <a:off x="-1" y="0"/>
                <a:ext cx="2236012" cy="598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32" y="0"/>
                      <a:pt x="964" y="0"/>
                    </a:cubicBezTo>
                    <a:lnTo>
                      <a:pt x="20636" y="0"/>
                    </a:lnTo>
                    <a:cubicBezTo>
                      <a:pt x="21168" y="0"/>
                      <a:pt x="21600" y="1612"/>
                      <a:pt x="21600" y="3600"/>
                    </a:cubicBezTo>
                    <a:lnTo>
                      <a:pt x="21600" y="18000"/>
                    </a:lnTo>
                    <a:cubicBezTo>
                      <a:pt x="21600" y="19988"/>
                      <a:pt x="21168" y="21600"/>
                      <a:pt x="20636" y="21600"/>
                    </a:cubicBezTo>
                    <a:lnTo>
                      <a:pt x="964" y="21600"/>
                    </a:lnTo>
                    <a:cubicBezTo>
                      <a:pt x="432" y="21600"/>
                      <a:pt x="0" y="19988"/>
                      <a:pt x="0" y="18000"/>
                    </a:cubicBezTo>
                    <a:close/>
                  </a:path>
                </a:pathLst>
              </a:custGeom>
              <a:solidFill>
                <a:srgbClr val="1BA260"/>
              </a:solidFill>
              <a:ln w="12700" cap="flat">
                <a:noFill/>
                <a:miter lim="400000"/>
              </a:ln>
              <a:effectLst/>
            </p:spPr>
            <p:txBody>
              <a:bodyPr wrap="square" lIns="45719" tIns="45719" rIns="45719" bIns="45719" numCol="1" anchor="ctr">
                <a:noAutofit/>
              </a:bodyPr>
              <a:lstStyle/>
              <a:p>
                <a:pPr algn="ctr"/>
              </a:p>
            </p:txBody>
          </p:sp>
          <p:sp>
            <p:nvSpPr>
              <p:cNvPr id="1099" name="Aim"/>
              <p:cNvSpPr txBox="1"/>
              <p:nvPr/>
            </p:nvSpPr>
            <p:spPr>
              <a:xfrm>
                <a:off x="49914" y="86822"/>
                <a:ext cx="2136183"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Aim</a:t>
                </a:r>
              </a:p>
            </p:txBody>
          </p:sp>
        </p:grpSp>
        <p:grpSp>
          <p:nvGrpSpPr>
            <p:cNvPr id="1103" name="Google Shape;707;gbdd943f6a2_0_503"/>
            <p:cNvGrpSpPr/>
            <p:nvPr/>
          </p:nvGrpSpPr>
          <p:grpSpPr>
            <a:xfrm>
              <a:off x="-1" y="2124443"/>
              <a:ext cx="2236012" cy="598963"/>
              <a:chOff x="0" y="0"/>
              <a:chExt cx="2236010" cy="598961"/>
            </a:xfrm>
          </p:grpSpPr>
          <p:sp>
            <p:nvSpPr>
              <p:cNvPr id="1101" name="Shape"/>
              <p:cNvSpPr/>
              <p:nvPr/>
            </p:nvSpPr>
            <p:spPr>
              <a:xfrm>
                <a:off x="-1" y="0"/>
                <a:ext cx="2236012" cy="598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32" y="0"/>
                      <a:pt x="964" y="0"/>
                    </a:cubicBezTo>
                    <a:lnTo>
                      <a:pt x="20636" y="0"/>
                    </a:lnTo>
                    <a:cubicBezTo>
                      <a:pt x="21168" y="0"/>
                      <a:pt x="21600" y="1612"/>
                      <a:pt x="21600" y="3600"/>
                    </a:cubicBezTo>
                    <a:lnTo>
                      <a:pt x="21600" y="18000"/>
                    </a:lnTo>
                    <a:cubicBezTo>
                      <a:pt x="21600" y="19988"/>
                      <a:pt x="21168" y="21600"/>
                      <a:pt x="20636" y="21600"/>
                    </a:cubicBezTo>
                    <a:lnTo>
                      <a:pt x="964" y="21600"/>
                    </a:lnTo>
                    <a:cubicBezTo>
                      <a:pt x="432" y="21600"/>
                      <a:pt x="0" y="19988"/>
                      <a:pt x="0" y="18000"/>
                    </a:cubicBezTo>
                    <a:close/>
                  </a:path>
                </a:pathLst>
              </a:custGeom>
              <a:solidFill>
                <a:srgbClr val="0070C0"/>
              </a:solidFill>
              <a:ln w="12700" cap="flat">
                <a:noFill/>
                <a:miter lim="400000"/>
              </a:ln>
              <a:effectLst/>
            </p:spPr>
            <p:txBody>
              <a:bodyPr wrap="square" lIns="45719" tIns="45719" rIns="45719" bIns="45719" numCol="1" anchor="ctr">
                <a:noAutofit/>
              </a:bodyPr>
              <a:lstStyle/>
              <a:p>
                <a:pPr algn="ctr"/>
              </a:p>
            </p:txBody>
          </p:sp>
          <p:sp>
            <p:nvSpPr>
              <p:cNvPr id="1102" name="Outcomes"/>
              <p:cNvSpPr txBox="1"/>
              <p:nvPr/>
            </p:nvSpPr>
            <p:spPr>
              <a:xfrm>
                <a:off x="49914" y="86822"/>
                <a:ext cx="2136183"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Outcomes</a:t>
                </a:r>
              </a:p>
            </p:txBody>
          </p:sp>
        </p:grpSp>
        <p:grpSp>
          <p:nvGrpSpPr>
            <p:cNvPr id="1106" name="Google Shape;708;gbdd943f6a2_0_503"/>
            <p:cNvGrpSpPr/>
            <p:nvPr/>
          </p:nvGrpSpPr>
          <p:grpSpPr>
            <a:xfrm>
              <a:off x="48049" y="1039032"/>
              <a:ext cx="2236011" cy="598963"/>
              <a:chOff x="0" y="0"/>
              <a:chExt cx="2236010" cy="598961"/>
            </a:xfrm>
          </p:grpSpPr>
          <p:sp>
            <p:nvSpPr>
              <p:cNvPr id="1104" name="Shape"/>
              <p:cNvSpPr/>
              <p:nvPr/>
            </p:nvSpPr>
            <p:spPr>
              <a:xfrm>
                <a:off x="-1" y="0"/>
                <a:ext cx="2236012" cy="598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432" y="0"/>
                      <a:pt x="964" y="0"/>
                    </a:cubicBezTo>
                    <a:lnTo>
                      <a:pt x="20636" y="0"/>
                    </a:lnTo>
                    <a:cubicBezTo>
                      <a:pt x="21168" y="0"/>
                      <a:pt x="21600" y="1612"/>
                      <a:pt x="21600" y="3600"/>
                    </a:cubicBezTo>
                    <a:lnTo>
                      <a:pt x="21600" y="18000"/>
                    </a:lnTo>
                    <a:cubicBezTo>
                      <a:pt x="21600" y="19988"/>
                      <a:pt x="21168" y="21600"/>
                      <a:pt x="20636" y="21600"/>
                    </a:cubicBezTo>
                    <a:lnTo>
                      <a:pt x="964" y="21600"/>
                    </a:lnTo>
                    <a:cubicBezTo>
                      <a:pt x="432" y="21600"/>
                      <a:pt x="0" y="19988"/>
                      <a:pt x="0" y="18000"/>
                    </a:cubicBezTo>
                    <a:close/>
                  </a:path>
                </a:pathLst>
              </a:custGeom>
              <a:solidFill>
                <a:srgbClr val="C00000"/>
              </a:solidFill>
              <a:ln w="12700" cap="flat">
                <a:noFill/>
                <a:miter lim="400000"/>
              </a:ln>
              <a:effectLst/>
            </p:spPr>
            <p:txBody>
              <a:bodyPr wrap="square" lIns="45719" tIns="45719" rIns="45719" bIns="45719" numCol="1" anchor="ctr">
                <a:noAutofit/>
              </a:bodyPr>
              <a:lstStyle/>
              <a:p>
                <a:pPr algn="ctr"/>
              </a:p>
            </p:txBody>
          </p:sp>
          <p:sp>
            <p:nvSpPr>
              <p:cNvPr id="1105" name="Mechanisms"/>
              <p:cNvSpPr txBox="1"/>
              <p:nvPr/>
            </p:nvSpPr>
            <p:spPr>
              <a:xfrm>
                <a:off x="49914" y="86822"/>
                <a:ext cx="2136183" cy="4253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6000" tIns="36000" rIns="36000" bIns="36000" numCol="1" anchor="ctr">
                <a:spAutoFit/>
              </a:bodyPr>
              <a:lstStyle>
                <a:lvl1pPr algn="ctr">
                  <a:defRPr b="1" sz="2800">
                    <a:latin typeface="Calibri"/>
                    <a:ea typeface="Calibri"/>
                    <a:cs typeface="Calibri"/>
                    <a:sym typeface="Calibri"/>
                  </a:defRPr>
                </a:lvl1pPr>
              </a:lstStyle>
              <a:p>
                <a:pPr/>
                <a:r>
                  <a:t>Mechanisms</a:t>
                </a:r>
              </a:p>
            </p:txBody>
          </p:sp>
        </p:grpSp>
      </p:grpSp>
      <p:sp>
        <p:nvSpPr>
          <p:cNvPr id="1108" name="Google Shape;709;gbdd943f6a2_0_503"/>
          <p:cNvSpPr txBox="1"/>
          <p:nvPr/>
        </p:nvSpPr>
        <p:spPr>
          <a:xfrm>
            <a:off x="3895547" y="1627406"/>
            <a:ext cx="5245252" cy="399665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marL="457200" indent="-457200">
              <a:lnSpc>
                <a:spcPct val="90000"/>
              </a:lnSpc>
              <a:buClr>
                <a:srgbClr val="000000"/>
              </a:buClr>
              <a:buSzPts val="2100"/>
              <a:buAutoNum type="arabicPeriod" startAt="1"/>
              <a:defRPr sz="2100">
                <a:latin typeface="Work Sans"/>
                <a:ea typeface="Work Sans"/>
                <a:cs typeface="Work Sans"/>
                <a:sym typeface="Work Sans"/>
              </a:defRPr>
            </a:pPr>
            <a:r>
              <a:t>What has already been found to be effective in achieving your outcomes &amp; aims?</a:t>
            </a:r>
          </a:p>
          <a:p>
            <a:pPr marL="457200" indent="-457200">
              <a:lnSpc>
                <a:spcPct val="90000"/>
              </a:lnSpc>
              <a:spcBef>
                <a:spcPts val="700"/>
              </a:spcBef>
              <a:buClr>
                <a:srgbClr val="000000"/>
              </a:buClr>
              <a:buSzPts val="2100"/>
              <a:buAutoNum type="arabicPeriod" startAt="1"/>
              <a:defRPr sz="2100">
                <a:latin typeface="Work Sans"/>
                <a:ea typeface="Work Sans"/>
                <a:cs typeface="Work Sans"/>
                <a:sym typeface="Work Sans"/>
              </a:defRPr>
            </a:pPr>
            <a:r>
              <a:t>Are you performing the right activities? </a:t>
            </a:r>
          </a:p>
          <a:p>
            <a:pPr marL="457200" indent="-457200">
              <a:lnSpc>
                <a:spcPct val="90000"/>
              </a:lnSpc>
              <a:spcBef>
                <a:spcPts val="700"/>
              </a:spcBef>
              <a:buClr>
                <a:srgbClr val="000000"/>
              </a:buClr>
              <a:buSzPts val="2100"/>
              <a:buAutoNum type="arabicPeriod" startAt="1"/>
              <a:defRPr sz="2100">
                <a:latin typeface="Work Sans"/>
                <a:ea typeface="Work Sans"/>
                <a:cs typeface="Work Sans"/>
                <a:sym typeface="Work Sans"/>
              </a:defRPr>
            </a:pPr>
            <a:r>
              <a:t>What challenges have similar programmes encountered?</a:t>
            </a:r>
          </a:p>
          <a:p>
            <a:pPr marL="457200" indent="-457200">
              <a:lnSpc>
                <a:spcPct val="90000"/>
              </a:lnSpc>
              <a:spcBef>
                <a:spcPts val="700"/>
              </a:spcBef>
              <a:buClr>
                <a:srgbClr val="000000"/>
              </a:buClr>
              <a:buSzPts val="2100"/>
              <a:buAutoNum type="arabicPeriod" startAt="1"/>
              <a:defRPr sz="2100">
                <a:latin typeface="Work Sans"/>
                <a:ea typeface="Work Sans"/>
                <a:cs typeface="Work Sans"/>
                <a:sym typeface="Work Sans"/>
              </a:defRPr>
            </a:pPr>
            <a:r>
              <a:t>What risks might you face?</a:t>
            </a:r>
          </a:p>
          <a:p>
            <a:pPr marL="457200" indent="-457200">
              <a:lnSpc>
                <a:spcPct val="90000"/>
              </a:lnSpc>
              <a:spcBef>
                <a:spcPts val="700"/>
              </a:spcBef>
              <a:buClr>
                <a:srgbClr val="000000"/>
              </a:buClr>
              <a:buSzPts val="2100"/>
              <a:buAutoNum type="arabicPeriod" startAt="1"/>
              <a:defRPr sz="2100">
                <a:latin typeface="Work Sans"/>
                <a:ea typeface="Work Sans"/>
                <a:cs typeface="Work Sans"/>
                <a:sym typeface="Work Sans"/>
              </a:defRPr>
            </a:pPr>
            <a:r>
              <a:t>Is there robust pre-existing evidence that these activities achieve your outcomes &amp; aims? If so, you may not have to perform additional evaluations. </a:t>
            </a:r>
          </a:p>
        </p:txBody>
      </p:sp>
      <p:sp>
        <p:nvSpPr>
          <p:cNvPr id="1109" name="Google Shape;490;p9"/>
          <p:cNvSpPr txBox="1"/>
          <p:nvPr/>
        </p:nvSpPr>
        <p:spPr>
          <a:xfrm>
            <a:off x="747045" y="331993"/>
            <a:ext cx="9181021" cy="51276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lvl1pPr>
              <a:lnSpc>
                <a:spcPct val="90000"/>
              </a:lnSpc>
              <a:buClr>
                <a:srgbClr val="CA4E00"/>
              </a:buClr>
              <a:buFont typeface="Arial"/>
              <a:defRPr b="1" sz="2400">
                <a:solidFill>
                  <a:srgbClr val="CA4E00"/>
                </a:solidFill>
                <a:latin typeface="Work Sans"/>
                <a:ea typeface="Work Sans"/>
                <a:cs typeface="Work Sans"/>
                <a:sym typeface="Work Sans"/>
              </a:defRPr>
            </a:lvl1pPr>
          </a:lstStyle>
          <a:p>
            <a:pPr/>
            <a:r>
              <a:t>The role of existing research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Google Shape;367;ge4d7d1a316_2_0"/>
          <p:cNvSpPr txBox="1"/>
          <p:nvPr>
            <p:ph type="body" sz="quarter" idx="1"/>
          </p:nvPr>
        </p:nvSpPr>
        <p:spPr>
          <a:xfrm>
            <a:off x="812257" y="6094024"/>
            <a:ext cx="1724701" cy="457801"/>
          </a:xfrm>
          <a:prstGeom prst="rect">
            <a:avLst/>
          </a:prstGeom>
        </p:spPr>
        <p:txBody>
          <a:bodyPr/>
          <a:lstStyle/>
          <a:p>
            <a:pPr marL="0"/>
          </a:p>
        </p:txBody>
      </p:sp>
      <p:sp>
        <p:nvSpPr>
          <p:cNvPr id="744" name="Google Shape;368;ge4d7d1a316_2_0"/>
          <p:cNvSpPr txBox="1"/>
          <p:nvPr>
            <p:ph type="body" idx="21"/>
          </p:nvPr>
        </p:nvSpPr>
        <p:spPr>
          <a:xfrm>
            <a:off x="9207500" y="6094026"/>
            <a:ext cx="1955701" cy="457500"/>
          </a:xfrm>
          <a:prstGeom prst="rect">
            <a:avLst/>
          </a:prstGeom>
        </p:spPr>
        <p:txBody>
          <a:bodyPr/>
          <a:lstStyle/>
          <a:p>
            <a:pPr marL="0" indent="0" algn="r">
              <a:buClrTx/>
              <a:buSzTx/>
              <a:buFontTx/>
              <a:buNone/>
              <a:defRPr sz="900">
                <a:solidFill>
                  <a:srgbClr val="FFFFFF"/>
                </a:solidFill>
                <a:latin typeface="Calibri"/>
                <a:ea typeface="Calibri"/>
                <a:cs typeface="Calibri"/>
                <a:sym typeface="Calibri"/>
              </a:defRPr>
            </a:pPr>
          </a:p>
        </p:txBody>
      </p:sp>
      <p:pic>
        <p:nvPicPr>
          <p:cNvPr id="745" name="Google Shape;370;ge4d7d1a316_2_0" descr="Google Shape;370;ge4d7d1a316_2_0"/>
          <p:cNvPicPr>
            <a:picLocks noChangeAspect="1"/>
          </p:cNvPicPr>
          <p:nvPr/>
        </p:nvPicPr>
        <p:blipFill>
          <a:blip r:embed="rId3">
            <a:extLst/>
          </a:blip>
          <a:srcRect l="0" t="0" r="0" b="13479"/>
          <a:stretch>
            <a:fillRect/>
          </a:stretch>
        </p:blipFill>
        <p:spPr>
          <a:xfrm>
            <a:off x="6553275" y="1824925"/>
            <a:ext cx="2108550" cy="1824276"/>
          </a:xfrm>
          <a:prstGeom prst="rect">
            <a:avLst/>
          </a:prstGeom>
          <a:ln w="12700">
            <a:miter lim="400000"/>
          </a:ln>
        </p:spPr>
      </p:pic>
      <p:pic>
        <p:nvPicPr>
          <p:cNvPr id="746" name="Google Shape;371;ge4d7d1a316_2_0" descr="Google Shape;371;ge4d7d1a316_2_0"/>
          <p:cNvPicPr>
            <a:picLocks noChangeAspect="1"/>
          </p:cNvPicPr>
          <p:nvPr/>
        </p:nvPicPr>
        <p:blipFill>
          <a:blip r:embed="rId4">
            <a:extLst/>
          </a:blip>
          <a:srcRect l="0" t="0" r="0" b="16881"/>
          <a:stretch>
            <a:fillRect/>
          </a:stretch>
        </p:blipFill>
        <p:spPr>
          <a:xfrm>
            <a:off x="3764250" y="1824925"/>
            <a:ext cx="2382550" cy="1752624"/>
          </a:xfrm>
          <a:prstGeom prst="rect">
            <a:avLst/>
          </a:prstGeom>
          <a:ln w="12700">
            <a:miter lim="400000"/>
          </a:ln>
        </p:spPr>
      </p:pic>
      <p:sp>
        <p:nvSpPr>
          <p:cNvPr id="747" name="Google Shape;372;ge4d7d1a316_2_0"/>
          <p:cNvSpPr txBox="1"/>
          <p:nvPr/>
        </p:nvSpPr>
        <p:spPr>
          <a:xfrm>
            <a:off x="883925" y="365128"/>
            <a:ext cx="10424150" cy="13257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lvl1pPr>
              <a:lnSpc>
                <a:spcPct val="90000"/>
              </a:lnSpc>
              <a:defRPr b="1" sz="2800">
                <a:solidFill>
                  <a:schemeClr val="accent2"/>
                </a:solidFill>
                <a:latin typeface="Source Sans Pro"/>
                <a:ea typeface="Source Sans Pro"/>
                <a:cs typeface="Source Sans Pro"/>
                <a:sym typeface="Source Sans Pro"/>
              </a:defRPr>
            </a:lvl1pPr>
          </a:lstStyle>
          <a:p>
            <a:pPr/>
            <a:r>
              <a:t>Which cat best describes how you are feeling today?</a:t>
            </a:r>
          </a:p>
        </p:txBody>
      </p:sp>
      <p:grpSp>
        <p:nvGrpSpPr>
          <p:cNvPr id="754" name="Google Shape;374;ge4d7d1a316_2_0"/>
          <p:cNvGrpSpPr/>
          <p:nvPr/>
        </p:nvGrpSpPr>
        <p:grpSpPr>
          <a:xfrm>
            <a:off x="685799" y="1884099"/>
            <a:ext cx="10820402" cy="3875527"/>
            <a:chOff x="0" y="0"/>
            <a:chExt cx="10820400" cy="3875525"/>
          </a:xfrm>
        </p:grpSpPr>
        <p:pic>
          <p:nvPicPr>
            <p:cNvPr id="748" name="Google Shape;375;ge4d7d1a316_2_0" descr="Google Shape;375;ge4d7d1a316_2_0"/>
            <p:cNvPicPr>
              <a:picLocks noChangeAspect="1"/>
            </p:cNvPicPr>
            <p:nvPr/>
          </p:nvPicPr>
          <p:blipFill>
            <a:blip r:embed="rId5">
              <a:extLst/>
            </a:blip>
            <a:stretch>
              <a:fillRect/>
            </a:stretch>
          </p:blipFill>
          <p:spPr>
            <a:xfrm>
              <a:off x="-1" y="-1"/>
              <a:ext cx="2489958" cy="1702999"/>
            </a:xfrm>
            <a:prstGeom prst="rect">
              <a:avLst/>
            </a:prstGeom>
            <a:ln w="12700" cap="flat">
              <a:noFill/>
              <a:miter lim="400000"/>
            </a:ln>
            <a:effectLst/>
          </p:spPr>
        </p:pic>
        <p:pic>
          <p:nvPicPr>
            <p:cNvPr id="749" name="Google Shape;376;ge4d7d1a316_2_0" descr="Google Shape;376;ge4d7d1a316_2_0"/>
            <p:cNvPicPr>
              <a:picLocks noChangeAspect="1"/>
            </p:cNvPicPr>
            <p:nvPr/>
          </p:nvPicPr>
          <p:blipFill>
            <a:blip r:embed="rId6">
              <a:extLst/>
            </a:blip>
            <a:srcRect l="1056" t="0" r="1056" b="0"/>
            <a:stretch>
              <a:fillRect/>
            </a:stretch>
          </p:blipFill>
          <p:spPr>
            <a:xfrm>
              <a:off x="-1" y="2065591"/>
              <a:ext cx="2489957" cy="1809935"/>
            </a:xfrm>
            <a:prstGeom prst="rect">
              <a:avLst/>
            </a:prstGeom>
            <a:ln w="12700" cap="flat">
              <a:noFill/>
              <a:miter lim="400000"/>
            </a:ln>
            <a:effectLst/>
          </p:spPr>
        </p:pic>
        <p:pic>
          <p:nvPicPr>
            <p:cNvPr id="750" name="Google Shape;377;ge4d7d1a316_2_0" descr="Google Shape;377;ge4d7d1a316_2_0"/>
            <p:cNvPicPr>
              <a:picLocks noChangeAspect="1"/>
            </p:cNvPicPr>
            <p:nvPr/>
          </p:nvPicPr>
          <p:blipFill>
            <a:blip r:embed="rId7">
              <a:extLst/>
            </a:blip>
            <a:srcRect l="24213" t="425" r="0" b="425"/>
            <a:stretch>
              <a:fillRect/>
            </a:stretch>
          </p:blipFill>
          <p:spPr>
            <a:xfrm>
              <a:off x="2786570" y="2065591"/>
              <a:ext cx="2398181" cy="1809935"/>
            </a:xfrm>
            <a:prstGeom prst="rect">
              <a:avLst/>
            </a:prstGeom>
            <a:ln w="12700" cap="flat">
              <a:noFill/>
              <a:miter lim="400000"/>
            </a:ln>
            <a:effectLst/>
          </p:spPr>
        </p:pic>
        <p:pic>
          <p:nvPicPr>
            <p:cNvPr id="751" name="Google Shape;378;ge4d7d1a316_2_0" descr="Google Shape;378;ge4d7d1a316_2_0"/>
            <p:cNvPicPr>
              <a:picLocks noChangeAspect="1"/>
            </p:cNvPicPr>
            <p:nvPr/>
          </p:nvPicPr>
          <p:blipFill>
            <a:blip r:embed="rId8">
              <a:extLst/>
            </a:blip>
            <a:stretch>
              <a:fillRect/>
            </a:stretch>
          </p:blipFill>
          <p:spPr>
            <a:xfrm>
              <a:off x="5410199" y="2065591"/>
              <a:ext cx="2646309" cy="1809935"/>
            </a:xfrm>
            <a:prstGeom prst="rect">
              <a:avLst/>
            </a:prstGeom>
            <a:ln w="12700" cap="flat">
              <a:noFill/>
              <a:miter lim="400000"/>
            </a:ln>
            <a:effectLst/>
          </p:spPr>
        </p:pic>
        <p:pic>
          <p:nvPicPr>
            <p:cNvPr id="752" name="Google Shape;379;ge4d7d1a316_2_0" descr="Google Shape;379;ge4d7d1a316_2_0"/>
            <p:cNvPicPr>
              <a:picLocks noChangeAspect="1"/>
            </p:cNvPicPr>
            <p:nvPr/>
          </p:nvPicPr>
          <p:blipFill>
            <a:blip r:embed="rId9">
              <a:extLst/>
            </a:blip>
            <a:stretch>
              <a:fillRect/>
            </a:stretch>
          </p:blipFill>
          <p:spPr>
            <a:xfrm>
              <a:off x="8245138" y="3813"/>
              <a:ext cx="2575263" cy="1759693"/>
            </a:xfrm>
            <a:prstGeom prst="rect">
              <a:avLst/>
            </a:prstGeom>
            <a:ln w="12700" cap="flat">
              <a:noFill/>
              <a:miter lim="400000"/>
            </a:ln>
            <a:effectLst/>
          </p:spPr>
        </p:pic>
        <p:pic>
          <p:nvPicPr>
            <p:cNvPr id="753" name="Google Shape;380;ge4d7d1a316_2_0" descr="Google Shape;380;ge4d7d1a316_2_0"/>
            <p:cNvPicPr>
              <a:picLocks noChangeAspect="1"/>
            </p:cNvPicPr>
            <p:nvPr/>
          </p:nvPicPr>
          <p:blipFill>
            <a:blip r:embed="rId10">
              <a:extLst/>
            </a:blip>
            <a:stretch>
              <a:fillRect/>
            </a:stretch>
          </p:blipFill>
          <p:spPr>
            <a:xfrm>
              <a:off x="8245138" y="2065591"/>
              <a:ext cx="2575263" cy="1759693"/>
            </a:xfrm>
            <a:prstGeom prst="rect">
              <a:avLst/>
            </a:prstGeom>
            <a:ln w="12700" cap="flat">
              <a:noFill/>
              <a:miter lim="400000"/>
            </a:ln>
            <a:effectLst/>
          </p:spPr>
        </p:pic>
      </p:grpSp>
      <p:sp>
        <p:nvSpPr>
          <p:cNvPr id="755" name="Google Shape;381;ge4d7d1a316_2_0"/>
          <p:cNvSpPr txBox="1"/>
          <p:nvPr/>
        </p:nvSpPr>
        <p:spPr>
          <a:xfrm>
            <a:off x="787599" y="1799521"/>
            <a:ext cx="863202" cy="394622"/>
          </a:xfrm>
          <a:prstGeom prst="rect">
            <a:avLst/>
          </a:prstGeom>
          <a:ln w="12700">
            <a:miter lim="400000"/>
          </a:ln>
          <a:extLst>
            <a:ext uri="{C572A759-6A51-4108-AA02-DFA0A04FC94B}">
              <ma14:wrappingTextBoxFlag xmlns:ma14="http://schemas.microsoft.com/office/mac/drawingml/2011/main" val="1"/>
            </a:ext>
          </a:extLst>
        </p:spPr>
        <p:txBody>
          <a:bodyPr lIns="25599" tIns="25599" rIns="25599" bIns="25599">
            <a:spAutoFit/>
          </a:bodyPr>
          <a:lstStyle>
            <a:lvl1pPr>
              <a:defRPr sz="2700">
                <a:latin typeface="Calibri"/>
                <a:ea typeface="Calibri"/>
                <a:cs typeface="Calibri"/>
                <a:sym typeface="Calibri"/>
              </a:defRPr>
            </a:lvl1pPr>
          </a:lstStyle>
          <a:p>
            <a:pPr/>
            <a:r>
              <a:t>1</a:t>
            </a:r>
          </a:p>
        </p:txBody>
      </p:sp>
      <p:sp>
        <p:nvSpPr>
          <p:cNvPr id="756" name="Google Shape;382;ge4d7d1a316_2_0"/>
          <p:cNvSpPr txBox="1"/>
          <p:nvPr/>
        </p:nvSpPr>
        <p:spPr>
          <a:xfrm>
            <a:off x="8966399" y="1824921"/>
            <a:ext cx="863202" cy="394622"/>
          </a:xfrm>
          <a:prstGeom prst="rect">
            <a:avLst/>
          </a:prstGeom>
          <a:ln w="12700">
            <a:miter lim="400000"/>
          </a:ln>
          <a:extLst>
            <a:ext uri="{C572A759-6A51-4108-AA02-DFA0A04FC94B}">
              <ma14:wrappingTextBoxFlag xmlns:ma14="http://schemas.microsoft.com/office/mac/drawingml/2011/main" val="1"/>
            </a:ext>
          </a:extLst>
        </p:spPr>
        <p:txBody>
          <a:bodyPr lIns="25599" tIns="25599" rIns="25599" bIns="25599">
            <a:spAutoFit/>
          </a:bodyPr>
          <a:lstStyle>
            <a:lvl1pPr>
              <a:defRPr sz="2700">
                <a:latin typeface="Calibri"/>
                <a:ea typeface="Calibri"/>
                <a:cs typeface="Calibri"/>
                <a:sym typeface="Calibri"/>
              </a:defRPr>
            </a:lvl1pPr>
          </a:lstStyle>
          <a:p>
            <a:pPr/>
            <a:r>
              <a:t>4</a:t>
            </a:r>
          </a:p>
        </p:txBody>
      </p:sp>
      <p:sp>
        <p:nvSpPr>
          <p:cNvPr id="757" name="Google Shape;383;ge4d7d1a316_2_0"/>
          <p:cNvSpPr txBox="1"/>
          <p:nvPr/>
        </p:nvSpPr>
        <p:spPr>
          <a:xfrm>
            <a:off x="6643250" y="1884097"/>
            <a:ext cx="863201" cy="394621"/>
          </a:xfrm>
          <a:prstGeom prst="rect">
            <a:avLst/>
          </a:prstGeom>
          <a:ln w="12700">
            <a:miter lim="400000"/>
          </a:ln>
          <a:extLst>
            <a:ext uri="{C572A759-6A51-4108-AA02-DFA0A04FC94B}">
              <ma14:wrappingTextBoxFlag xmlns:ma14="http://schemas.microsoft.com/office/mac/drawingml/2011/main" val="1"/>
            </a:ext>
          </a:extLst>
        </p:spPr>
        <p:txBody>
          <a:bodyPr lIns="25599" tIns="25599" rIns="25599" bIns="25599">
            <a:spAutoFit/>
          </a:bodyPr>
          <a:lstStyle>
            <a:lvl1pPr>
              <a:defRPr sz="2700">
                <a:solidFill>
                  <a:srgbClr val="FFFFFF"/>
                </a:solidFill>
                <a:latin typeface="Calibri"/>
                <a:ea typeface="Calibri"/>
                <a:cs typeface="Calibri"/>
                <a:sym typeface="Calibri"/>
              </a:defRPr>
            </a:lvl1pPr>
          </a:lstStyle>
          <a:p>
            <a:pPr/>
            <a:r>
              <a:t>3</a:t>
            </a:r>
          </a:p>
        </p:txBody>
      </p:sp>
      <p:sp>
        <p:nvSpPr>
          <p:cNvPr id="758" name="Google Shape;384;ge4d7d1a316_2_0"/>
          <p:cNvSpPr txBox="1"/>
          <p:nvPr/>
        </p:nvSpPr>
        <p:spPr>
          <a:xfrm>
            <a:off x="3930000" y="1884097"/>
            <a:ext cx="863201" cy="394621"/>
          </a:xfrm>
          <a:prstGeom prst="rect">
            <a:avLst/>
          </a:prstGeom>
          <a:ln w="12700">
            <a:miter lim="400000"/>
          </a:ln>
          <a:extLst>
            <a:ext uri="{C572A759-6A51-4108-AA02-DFA0A04FC94B}">
              <ma14:wrappingTextBoxFlag xmlns:ma14="http://schemas.microsoft.com/office/mac/drawingml/2011/main" val="1"/>
            </a:ext>
          </a:extLst>
        </p:spPr>
        <p:txBody>
          <a:bodyPr lIns="25599" tIns="25599" rIns="25599" bIns="25599">
            <a:spAutoFit/>
          </a:bodyPr>
          <a:lstStyle>
            <a:lvl1pPr>
              <a:defRPr sz="2700">
                <a:latin typeface="Calibri"/>
                <a:ea typeface="Calibri"/>
                <a:cs typeface="Calibri"/>
                <a:sym typeface="Calibri"/>
              </a:defRPr>
            </a:lvl1pPr>
          </a:lstStyle>
          <a:p>
            <a:pPr/>
            <a:r>
              <a:t>2</a:t>
            </a:r>
          </a:p>
        </p:txBody>
      </p:sp>
      <p:sp>
        <p:nvSpPr>
          <p:cNvPr id="759" name="Google Shape;385;ge4d7d1a316_2_0"/>
          <p:cNvSpPr txBox="1"/>
          <p:nvPr/>
        </p:nvSpPr>
        <p:spPr>
          <a:xfrm>
            <a:off x="736799" y="5410201"/>
            <a:ext cx="863202" cy="394622"/>
          </a:xfrm>
          <a:prstGeom prst="rect">
            <a:avLst/>
          </a:prstGeom>
          <a:ln w="12700">
            <a:miter lim="400000"/>
          </a:ln>
          <a:extLst>
            <a:ext uri="{C572A759-6A51-4108-AA02-DFA0A04FC94B}">
              <ma14:wrappingTextBoxFlag xmlns:ma14="http://schemas.microsoft.com/office/mac/drawingml/2011/main" val="1"/>
            </a:ext>
          </a:extLst>
        </p:spPr>
        <p:txBody>
          <a:bodyPr lIns="25599" tIns="25599" rIns="25599" bIns="25599">
            <a:spAutoFit/>
          </a:bodyPr>
          <a:lstStyle>
            <a:lvl1pPr>
              <a:defRPr sz="2700">
                <a:solidFill>
                  <a:srgbClr val="FFFFFF"/>
                </a:solidFill>
                <a:latin typeface="Calibri"/>
                <a:ea typeface="Calibri"/>
                <a:cs typeface="Calibri"/>
                <a:sym typeface="Calibri"/>
              </a:defRPr>
            </a:lvl1pPr>
          </a:lstStyle>
          <a:p>
            <a:pPr/>
            <a:r>
              <a:t>5</a:t>
            </a:r>
          </a:p>
        </p:txBody>
      </p:sp>
      <p:sp>
        <p:nvSpPr>
          <p:cNvPr id="760" name="Google Shape;386;ge4d7d1a316_2_0"/>
          <p:cNvSpPr txBox="1"/>
          <p:nvPr/>
        </p:nvSpPr>
        <p:spPr>
          <a:xfrm>
            <a:off x="3530799" y="5359401"/>
            <a:ext cx="863202" cy="394622"/>
          </a:xfrm>
          <a:prstGeom prst="rect">
            <a:avLst/>
          </a:prstGeom>
          <a:ln w="12700">
            <a:miter lim="400000"/>
          </a:ln>
          <a:extLst>
            <a:ext uri="{C572A759-6A51-4108-AA02-DFA0A04FC94B}">
              <ma14:wrappingTextBoxFlag xmlns:ma14="http://schemas.microsoft.com/office/mac/drawingml/2011/main" val="1"/>
            </a:ext>
          </a:extLst>
        </p:spPr>
        <p:txBody>
          <a:bodyPr lIns="25599" tIns="25599" rIns="25599" bIns="25599">
            <a:spAutoFit/>
          </a:bodyPr>
          <a:lstStyle>
            <a:lvl1pPr>
              <a:defRPr sz="2700">
                <a:solidFill>
                  <a:srgbClr val="FFFFFF"/>
                </a:solidFill>
                <a:latin typeface="Calibri"/>
                <a:ea typeface="Calibri"/>
                <a:cs typeface="Calibri"/>
                <a:sym typeface="Calibri"/>
              </a:defRPr>
            </a:lvl1pPr>
          </a:lstStyle>
          <a:p>
            <a:pPr/>
            <a:r>
              <a:t>6</a:t>
            </a:r>
          </a:p>
        </p:txBody>
      </p:sp>
      <p:sp>
        <p:nvSpPr>
          <p:cNvPr id="761" name="Google Shape;387;ge4d7d1a316_2_0"/>
          <p:cNvSpPr txBox="1"/>
          <p:nvPr/>
        </p:nvSpPr>
        <p:spPr>
          <a:xfrm>
            <a:off x="6172399" y="5359401"/>
            <a:ext cx="863202" cy="394622"/>
          </a:xfrm>
          <a:prstGeom prst="rect">
            <a:avLst/>
          </a:prstGeom>
          <a:ln w="12700">
            <a:miter lim="400000"/>
          </a:ln>
          <a:extLst>
            <a:ext uri="{C572A759-6A51-4108-AA02-DFA0A04FC94B}">
              <ma14:wrappingTextBoxFlag xmlns:ma14="http://schemas.microsoft.com/office/mac/drawingml/2011/main" val="1"/>
            </a:ext>
          </a:extLst>
        </p:spPr>
        <p:txBody>
          <a:bodyPr lIns="25599" tIns="25599" rIns="25599" bIns="25599">
            <a:spAutoFit/>
          </a:bodyPr>
          <a:lstStyle>
            <a:lvl1pPr>
              <a:defRPr sz="2700">
                <a:solidFill>
                  <a:srgbClr val="FFFFFF"/>
                </a:solidFill>
                <a:latin typeface="Calibri"/>
                <a:ea typeface="Calibri"/>
                <a:cs typeface="Calibri"/>
                <a:sym typeface="Calibri"/>
              </a:defRPr>
            </a:lvl1pPr>
          </a:lstStyle>
          <a:p>
            <a:pPr/>
            <a:r>
              <a:t>7</a:t>
            </a:r>
          </a:p>
        </p:txBody>
      </p:sp>
      <p:sp>
        <p:nvSpPr>
          <p:cNvPr id="762" name="Google Shape;388;ge4d7d1a316_2_0"/>
          <p:cNvSpPr txBox="1"/>
          <p:nvPr/>
        </p:nvSpPr>
        <p:spPr>
          <a:xfrm>
            <a:off x="9017199" y="5359401"/>
            <a:ext cx="863202" cy="394622"/>
          </a:xfrm>
          <a:prstGeom prst="rect">
            <a:avLst/>
          </a:prstGeom>
          <a:ln w="12700">
            <a:miter lim="400000"/>
          </a:ln>
          <a:extLst>
            <a:ext uri="{C572A759-6A51-4108-AA02-DFA0A04FC94B}">
              <ma14:wrappingTextBoxFlag xmlns:ma14="http://schemas.microsoft.com/office/mac/drawingml/2011/main" val="1"/>
            </a:ext>
          </a:extLst>
        </p:spPr>
        <p:txBody>
          <a:bodyPr lIns="25599" tIns="25599" rIns="25599" bIns="25599">
            <a:spAutoFit/>
          </a:bodyPr>
          <a:lstStyle>
            <a:lvl1pPr>
              <a:defRPr sz="2700">
                <a:solidFill>
                  <a:srgbClr val="FFFFFF"/>
                </a:solidFill>
                <a:latin typeface="Calibri"/>
                <a:ea typeface="Calibri"/>
                <a:cs typeface="Calibri"/>
                <a:sym typeface="Calibri"/>
              </a:defRPr>
            </a:lvl1pPr>
          </a:lstStyle>
          <a:p>
            <a:pPr/>
            <a:r>
              <a:t>8</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3" name="Google Shape;715;p27"/>
          <p:cNvSpPr txBox="1"/>
          <p:nvPr>
            <p:ph type="body" sz="half" idx="1"/>
          </p:nvPr>
        </p:nvSpPr>
        <p:spPr>
          <a:prstGeom prst="rect">
            <a:avLst/>
          </a:prstGeom>
        </p:spPr>
        <p:txBody>
          <a:bodyPr/>
          <a:lstStyle/>
          <a:p>
            <a:pPr marL="0">
              <a:spcBef>
                <a:spcPts val="0"/>
              </a:spcBef>
              <a:defRPr sz="2400"/>
            </a:pPr>
            <a:r>
              <a:t>By reviewing and refining your theory of change, you will</a:t>
            </a:r>
          </a:p>
          <a:p>
            <a:pPr marL="285750" indent="-285750">
              <a:buClr>
                <a:srgbClr val="000000"/>
              </a:buClr>
              <a:buSzPts val="2400"/>
              <a:buFont typeface="Arial"/>
              <a:buChar char="•"/>
              <a:defRPr sz="2400"/>
            </a:pPr>
            <a:r>
              <a:t>Consolidate what you’ve learnt thus far</a:t>
            </a:r>
          </a:p>
          <a:p>
            <a:pPr marL="285750" indent="-285750">
              <a:buClr>
                <a:srgbClr val="000000"/>
              </a:buClr>
              <a:buSzPts val="2400"/>
              <a:buFont typeface="Arial"/>
              <a:buChar char="•"/>
              <a:defRPr sz="2400"/>
            </a:pPr>
            <a:r>
              <a:t>Increase the precision of the diagram </a:t>
            </a:r>
          </a:p>
          <a:p>
            <a:pPr marL="285750" indent="-285750">
              <a:buClr>
                <a:srgbClr val="000000"/>
              </a:buClr>
              <a:buSzPts val="2400"/>
              <a:buFont typeface="Arial"/>
              <a:buChar char="•"/>
              <a:defRPr sz="2400"/>
            </a:pPr>
            <a:r>
              <a:t>Align the final phase of your evaluation with your most current theory</a:t>
            </a:r>
          </a:p>
        </p:txBody>
      </p:sp>
      <p:sp>
        <p:nvSpPr>
          <p:cNvPr id="1114" name="Google Shape;716;p27"/>
          <p:cNvSpPr txBox="1"/>
          <p:nvPr>
            <p:ph type="body" idx="21"/>
          </p:nvPr>
        </p:nvSpPr>
        <p:spPr>
          <a:xfrm>
            <a:off x="731160" y="1128731"/>
            <a:ext cx="9665570" cy="804271"/>
          </a:xfrm>
          <a:prstGeom prst="rect">
            <a:avLst/>
          </a:prstGeom>
          <a:extLst>
            <a:ext uri="{C572A759-6A51-4108-AA02-DFA0A04FC94B}">
              <ma14:wrappingTextBoxFlag xmlns:ma14="http://schemas.microsoft.com/office/mac/drawingml/2011/main" val="1"/>
            </a:ext>
          </a:extLst>
        </p:spPr>
        <p:txBody>
          <a:bodyPr/>
          <a:lstStyle>
            <a:lvl1pPr marL="0" indent="0">
              <a:spcBef>
                <a:spcPts val="0"/>
              </a:spcBef>
              <a:buClr>
                <a:srgbClr val="CA4E00"/>
              </a:buClr>
              <a:buSzTx/>
              <a:buNone/>
              <a:defRPr b="1" sz="2400">
                <a:solidFill>
                  <a:srgbClr val="CA4E00"/>
                </a:solidFill>
                <a:latin typeface="Work Sans"/>
                <a:ea typeface="Work Sans"/>
                <a:cs typeface="Work Sans"/>
                <a:sym typeface="Work Sans"/>
              </a:defRPr>
            </a:lvl1pPr>
          </a:lstStyle>
          <a:p>
            <a:pPr/>
            <a:r>
              <a:t>A theory of change is a living document that evolves over time as you learn from evaluation </a:t>
            </a:r>
          </a:p>
        </p:txBody>
      </p:sp>
      <p:sp>
        <p:nvSpPr>
          <p:cNvPr id="1115" name="Google Shape;717;p27"/>
          <p:cNvSpPr txBox="1"/>
          <p:nvPr>
            <p:ph type="title"/>
          </p:nvPr>
        </p:nvSpPr>
        <p:spPr>
          <a:xfrm>
            <a:off x="731160" y="341026"/>
            <a:ext cx="8746950" cy="519375"/>
          </a:xfrm>
          <a:prstGeom prst="rect">
            <a:avLst/>
          </a:prstGeom>
        </p:spPr>
        <p:txBody>
          <a:bodyPr/>
          <a:lstStyle>
            <a:lvl1pPr>
              <a:buClr>
                <a:srgbClr val="CA4E00"/>
              </a:buClr>
              <a:buFont typeface="Arial"/>
              <a:defRPr b="1" sz="2400">
                <a:solidFill>
                  <a:srgbClr val="CA4E00"/>
                </a:solidFill>
              </a:defRPr>
            </a:lvl1pPr>
          </a:lstStyle>
          <a:p>
            <a:pPr/>
            <a:r>
              <a:t>Reviewing theory of change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Google Shape;723;gbdd943f6a2_0_349"/>
          <p:cNvSpPr txBox="1"/>
          <p:nvPr>
            <p:ph type="body" idx="1"/>
          </p:nvPr>
        </p:nvSpPr>
        <p:spPr>
          <a:xfrm>
            <a:off x="1216152" y="1280159"/>
            <a:ext cx="9180601" cy="4316402"/>
          </a:xfrm>
          <a:prstGeom prst="rect">
            <a:avLst/>
          </a:prstGeom>
        </p:spPr>
        <p:txBody>
          <a:bodyPr/>
          <a:lstStyle/>
          <a:p>
            <a:pPr marL="285750" indent="-260350">
              <a:spcBef>
                <a:spcPts val="0"/>
              </a:spcBef>
              <a:buClr>
                <a:srgbClr val="000000"/>
              </a:buClr>
              <a:buSzPts val="2400"/>
              <a:buFont typeface="Arial"/>
              <a:buChar char="•"/>
              <a:defRPr sz="2400"/>
            </a:pPr>
            <a:r>
              <a:t>What are the aims of your work? What does success look like?</a:t>
            </a:r>
          </a:p>
          <a:p>
            <a:pPr marL="285750" indent="-260350">
              <a:buClr>
                <a:srgbClr val="000000"/>
              </a:buClr>
              <a:buSzPts val="2400"/>
              <a:buFont typeface="Arial"/>
              <a:buChar char="•"/>
              <a:defRPr sz="2400"/>
            </a:pPr>
            <a:r>
              <a:t>Who will you work with? Are there any key criteria?</a:t>
            </a:r>
          </a:p>
          <a:p>
            <a:pPr marL="285750" indent="-260350">
              <a:buClr>
                <a:srgbClr val="000000"/>
              </a:buClr>
              <a:buSzPts val="2400"/>
              <a:buFont typeface="Arial"/>
              <a:buChar char="•"/>
              <a:defRPr sz="2400"/>
            </a:pPr>
            <a:r>
              <a:t>Why do you want to work with this group? What do you know about them?</a:t>
            </a:r>
          </a:p>
          <a:p>
            <a:pPr marL="285750" indent="-260350">
              <a:buClr>
                <a:srgbClr val="000000"/>
              </a:buClr>
              <a:buSzPts val="2400"/>
              <a:buFont typeface="Arial"/>
              <a:buChar char="•"/>
              <a:defRPr sz="2400"/>
            </a:pPr>
            <a:r>
              <a:t>How will your approach support your target group?</a:t>
            </a:r>
          </a:p>
          <a:p>
            <a:pPr marL="285750" indent="-260350">
              <a:buClr>
                <a:srgbClr val="000000"/>
              </a:buClr>
              <a:buSzPts val="2400"/>
              <a:buFont typeface="Arial"/>
              <a:buChar char="•"/>
              <a:defRPr sz="2400"/>
            </a:pPr>
            <a:r>
              <a:t>What changes does your organisation want to make in the sector? Is there a gap it’s aiming to fill?</a:t>
            </a:r>
          </a:p>
          <a:p>
            <a:pPr marL="285750" indent="-260350">
              <a:buClr>
                <a:srgbClr val="000000"/>
              </a:buClr>
              <a:buSzPts val="2400"/>
              <a:buFont typeface="Arial"/>
              <a:buChar char="•"/>
              <a:defRPr sz="2400"/>
            </a:pPr>
            <a:r>
              <a:t>What’s core to the programme design and what is flexible?</a:t>
            </a:r>
          </a:p>
        </p:txBody>
      </p:sp>
      <p:sp>
        <p:nvSpPr>
          <p:cNvPr id="1120" name="Google Shape;724;gbdd943f6a2_0_349"/>
          <p:cNvSpPr txBox="1"/>
          <p:nvPr>
            <p:ph type="title"/>
          </p:nvPr>
        </p:nvSpPr>
        <p:spPr>
          <a:xfrm>
            <a:off x="731160" y="341026"/>
            <a:ext cx="8746802" cy="519300"/>
          </a:xfrm>
          <a:prstGeom prst="rect">
            <a:avLst/>
          </a:prstGeom>
        </p:spPr>
        <p:txBody>
          <a:bodyPr/>
          <a:lstStyle>
            <a:lvl1pPr defTabSz="905255">
              <a:buClr>
                <a:srgbClr val="CA4E00"/>
              </a:buClr>
              <a:buFont typeface="Arial"/>
              <a:defRPr b="1" sz="2376">
                <a:solidFill>
                  <a:srgbClr val="CA4E00"/>
                </a:solidFill>
              </a:defRPr>
            </a:lvl1pPr>
          </a:lstStyle>
          <a:p>
            <a:pPr/>
            <a:r>
              <a:t>A good ToC should help you answer the following questions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BREAK"/>
          <p:cNvSpPr txBox="1"/>
          <p:nvPr>
            <p:ph type="title"/>
          </p:nvPr>
        </p:nvSpPr>
        <p:spPr>
          <a:prstGeom prst="rect">
            <a:avLst/>
          </a:prstGeom>
        </p:spPr>
        <p:txBody>
          <a:bodyPr/>
          <a:lstStyle>
            <a:lvl1pPr defTabSz="850391">
              <a:defRPr sz="2790"/>
            </a:lvl1pPr>
          </a:lstStyle>
          <a:p>
            <a:pPr/>
            <a:r>
              <a:t>BREAK</a:t>
            </a:r>
          </a:p>
        </p:txBody>
      </p:sp>
      <p:sp>
        <p:nvSpPr>
          <p:cNvPr id="1125" name="Google Shape;149;gbdd943f6a2_0_677"/>
          <p:cNvSpPr txBox="1"/>
          <p:nvPr>
            <p:ph type="body" idx="21"/>
          </p:nvPr>
        </p:nvSpPr>
        <p:spPr>
          <a:prstGeom prst="rect">
            <a:avLst/>
          </a:prstGeom>
        </p:spPr>
        <p:txBody>
          <a:bodyPr/>
          <a:lstStyle/>
          <a:p>
            <a:pPr marL="228600" indent="0">
              <a:buClrTx/>
              <a:buSzTx/>
              <a:buFontTx/>
              <a:buNone/>
              <a:defRPr sz="900">
                <a:solidFill>
                  <a:srgbClr val="FFFFFF"/>
                </a:solidFill>
                <a:latin typeface="Work Sans"/>
                <a:ea typeface="Work Sans"/>
                <a:cs typeface="Work Sans"/>
                <a:sym typeface="Work Sans"/>
              </a:defRPr>
            </a:pPr>
          </a:p>
        </p:txBody>
      </p:sp>
      <p:sp>
        <p:nvSpPr>
          <p:cNvPr id="1126" name="Google Shape;150;gbdd943f6a2_0_677"/>
          <p:cNvSpPr txBox="1"/>
          <p:nvPr>
            <p:ph type="body" idx="22"/>
          </p:nvPr>
        </p:nvSpPr>
        <p:spPr>
          <a:prstGeom prst="rect">
            <a:avLst/>
          </a:prstGeom>
        </p:spPr>
        <p:txBody>
          <a:bodyPr/>
          <a:lstStyle/>
          <a:p>
            <a:pPr marL="228600" indent="0" algn="r">
              <a:buClrTx/>
              <a:buSzTx/>
              <a:buFontTx/>
              <a:buNone/>
              <a:defRPr sz="9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8" name="Google Shape;730;gbdd943f6a2_0_727"/>
          <p:cNvSpPr txBox="1"/>
          <p:nvPr>
            <p:ph type="title"/>
          </p:nvPr>
        </p:nvSpPr>
        <p:spPr>
          <a:xfrm>
            <a:off x="755651" y="3050497"/>
            <a:ext cx="8716200" cy="491101"/>
          </a:xfrm>
          <a:prstGeom prst="rect">
            <a:avLst/>
          </a:prstGeom>
        </p:spPr>
        <p:txBody>
          <a:bodyPr/>
          <a:lstStyle>
            <a:lvl1pPr defTabSz="850391">
              <a:defRPr sz="2790"/>
            </a:lvl1pPr>
          </a:lstStyle>
          <a:p>
            <a:pPr/>
            <a:r>
              <a:t>Mapping out our theory of change</a:t>
            </a:r>
          </a:p>
        </p:txBody>
      </p:sp>
      <p:sp>
        <p:nvSpPr>
          <p:cNvPr id="1129" name="Google Shape;731;gbdd943f6a2_0_727"/>
          <p:cNvSpPr txBox="1"/>
          <p:nvPr>
            <p:ph type="body" sz="quarter" idx="1"/>
          </p:nvPr>
        </p:nvSpPr>
        <p:spPr>
          <a:xfrm>
            <a:off x="755651" y="3658234"/>
            <a:ext cx="8715300" cy="547801"/>
          </a:xfrm>
          <a:prstGeom prst="rect">
            <a:avLst/>
          </a:prstGeom>
        </p:spPr>
        <p:txBody>
          <a:bodyPr/>
          <a:lstStyle/>
          <a:p>
            <a:pPr marL="0">
              <a:spcBef>
                <a:spcPts val="0"/>
              </a:spcBef>
            </a:pPr>
          </a:p>
        </p:txBody>
      </p:sp>
      <p:sp>
        <p:nvSpPr>
          <p:cNvPr id="1130" name="Google Shape;732;gbdd943f6a2_0_727"/>
          <p:cNvSpPr txBox="1"/>
          <p:nvPr>
            <p:ph type="body" idx="21"/>
          </p:nvPr>
        </p:nvSpPr>
        <p:spPr>
          <a:prstGeom prst="rect">
            <a:avLst/>
          </a:prstGeom>
        </p:spPr>
        <p:txBody>
          <a:bodyPr/>
          <a:lstStyle/>
          <a:p>
            <a:pPr marL="0" indent="0">
              <a:spcBef>
                <a:spcPts val="0"/>
              </a:spcBef>
              <a:buClrTx/>
              <a:buSzTx/>
              <a:buFontTx/>
              <a:buNone/>
              <a:defRPr sz="900">
                <a:solidFill>
                  <a:srgbClr val="FFFFFF"/>
                </a:solidFill>
                <a:latin typeface="Work Sans"/>
                <a:ea typeface="Work Sans"/>
                <a:cs typeface="Work Sans"/>
                <a:sym typeface="Work Sans"/>
              </a:defRPr>
            </a:pPr>
          </a:p>
        </p:txBody>
      </p:sp>
      <p:sp>
        <p:nvSpPr>
          <p:cNvPr id="1131" name="Google Shape;733;gbdd943f6a2_0_727"/>
          <p:cNvSpPr txBox="1"/>
          <p:nvPr>
            <p:ph type="body" idx="22"/>
          </p:nvPr>
        </p:nvSpPr>
        <p:spPr>
          <a:prstGeom prst="rect">
            <a:avLst/>
          </a:prstGeom>
        </p:spPr>
        <p:txBody>
          <a:bodyPr/>
          <a:lstStyle/>
          <a:p>
            <a:pPr marL="0" indent="0" algn="r">
              <a:spcBef>
                <a:spcPts val="0"/>
              </a:spcBef>
              <a:buClrTx/>
              <a:buSzTx/>
              <a:buFontTx/>
              <a:buNone/>
              <a:defRPr sz="9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Text Placeholder 1"/>
          <p:cNvSpPr txBox="1"/>
          <p:nvPr>
            <p:ph type="body" idx="1"/>
          </p:nvPr>
        </p:nvSpPr>
        <p:spPr>
          <a:xfrm>
            <a:off x="1216152" y="1153159"/>
            <a:ext cx="9180577" cy="5039362"/>
          </a:xfrm>
          <a:prstGeom prst="rect">
            <a:avLst/>
          </a:prstGeom>
        </p:spPr>
        <p:txBody>
          <a:bodyPr/>
          <a:lstStyle/>
          <a:p>
            <a:pPr marL="457200" indent="-457200">
              <a:buSzPct val="100000"/>
              <a:buAutoNum type="arabicPeriod" startAt="1"/>
              <a:defRPr sz="2400"/>
            </a:pPr>
            <a:r>
              <a:t>We’ll brainstorm aim(s), outcomes, mechanisms of change and activities in small groups </a:t>
            </a:r>
          </a:p>
          <a:p>
            <a:pPr marL="457200" indent="-457200">
              <a:buSzPct val="100000"/>
              <a:buAutoNum type="arabicPeriod" startAt="1"/>
              <a:defRPr sz="2400"/>
            </a:pPr>
            <a:r>
              <a:t>By writing an example of each of the above on a post and stick them to a wall or flip chart (or the virtual board)</a:t>
            </a:r>
          </a:p>
          <a:p>
            <a:pPr marL="457200" indent="-457200">
              <a:buSzPct val="100000"/>
              <a:buAutoNum type="arabicPeriod" startAt="1"/>
              <a:defRPr sz="2400"/>
            </a:pPr>
            <a:r>
              <a:t>Then as a group, we’ll discuss and debate the logical flow and move post-its around until we’re all happy with the sequence</a:t>
            </a:r>
          </a:p>
          <a:p>
            <a:pPr marL="457200" indent="-457200">
              <a:buSzPct val="100000"/>
              <a:buAutoNum type="arabicPeriod" startAt="1"/>
              <a:defRPr sz="2400"/>
            </a:pPr>
            <a:r>
              <a:t>After today we’ll transfer what’s on the post-its into a theory of change diagram. We find that PowerPoint works well. Templates are provided below.</a:t>
            </a:r>
          </a:p>
          <a:p>
            <a:pPr marL="457200" indent="-457200">
              <a:buSzPct val="100000"/>
              <a:buAutoNum type="arabicPeriod" startAt="1"/>
              <a:defRPr sz="2400"/>
            </a:pPr>
            <a:r>
              <a:t>We’ll take it to others in our team to consult with them and see if it makes sense to them.</a:t>
            </a:r>
          </a:p>
        </p:txBody>
      </p:sp>
      <p:sp>
        <p:nvSpPr>
          <p:cNvPr id="1134" name="Title 3"/>
          <p:cNvSpPr txBox="1"/>
          <p:nvPr>
            <p:ph type="title"/>
          </p:nvPr>
        </p:nvSpPr>
        <p:spPr>
          <a:xfrm>
            <a:off x="731159" y="341024"/>
            <a:ext cx="8746950" cy="519375"/>
          </a:xfrm>
          <a:prstGeom prst="rect">
            <a:avLst/>
          </a:prstGeom>
        </p:spPr>
        <p:txBody>
          <a:bodyPr/>
          <a:lstStyle/>
          <a:p>
            <a:pPr/>
            <a:r>
              <a:t>The process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6" name="Text Placeholder 1"/>
          <p:cNvSpPr txBox="1"/>
          <p:nvPr>
            <p:ph type="body" idx="1"/>
          </p:nvPr>
        </p:nvSpPr>
        <p:spPr>
          <a:xfrm>
            <a:off x="1216152" y="1394459"/>
            <a:ext cx="9180577" cy="4201988"/>
          </a:xfrm>
          <a:prstGeom prst="rect">
            <a:avLst/>
          </a:prstGeom>
        </p:spPr>
        <p:txBody>
          <a:bodyPr/>
          <a:lstStyle/>
          <a:p>
            <a:pPr/>
            <a:r>
              <a:t>Activities on your theory of change should set out precisely what you are doing, with whom, how often, and in what setting.</a:t>
            </a:r>
          </a:p>
          <a:p>
            <a:pPr/>
          </a:p>
          <a:p>
            <a:pPr/>
            <a:r>
              <a:t>When writing your activities, include the following details:</a:t>
            </a:r>
          </a:p>
          <a:p>
            <a:pPr marL="342900" indent="-342900">
              <a:buSzPct val="100000"/>
              <a:buFont typeface="Arial"/>
              <a:buChar char="•"/>
              <a:defRPr b="1"/>
            </a:pPr>
            <a:r>
              <a:t>Approach: </a:t>
            </a:r>
            <a:r>
              <a:rPr b="0"/>
              <a:t>activity type and mode of delivery</a:t>
            </a:r>
          </a:p>
          <a:p>
            <a:pPr marL="342900" indent="-342900">
              <a:buSzPct val="100000"/>
              <a:buFont typeface="Arial"/>
              <a:buChar char="•"/>
              <a:defRPr b="1"/>
            </a:pPr>
            <a:r>
              <a:t>Setting: </a:t>
            </a:r>
            <a:r>
              <a:rPr b="0"/>
              <a:t>where activities take place</a:t>
            </a:r>
            <a:endParaRPr b="0"/>
          </a:p>
          <a:p>
            <a:pPr marL="342900" indent="-342900">
              <a:buSzPct val="100000"/>
              <a:buFont typeface="Arial"/>
              <a:buChar char="•"/>
              <a:defRPr b="1"/>
            </a:pPr>
            <a:r>
              <a:t>Audience: </a:t>
            </a:r>
            <a:r>
              <a:rPr b="0"/>
              <a:t>who activities are intended for </a:t>
            </a:r>
            <a:endParaRPr b="0"/>
          </a:p>
          <a:p>
            <a:pPr marL="342900" indent="-342900">
              <a:buSzPct val="100000"/>
              <a:buFont typeface="Arial"/>
              <a:buChar char="•"/>
              <a:defRPr b="1"/>
            </a:pPr>
            <a:r>
              <a:t>Dosage: </a:t>
            </a:r>
            <a:r>
              <a:rPr b="0"/>
              <a:t>the frequency of activities and duration</a:t>
            </a:r>
            <a:endParaRPr b="0"/>
          </a:p>
          <a:p>
            <a:pPr/>
          </a:p>
          <a:p>
            <a:pPr/>
            <a:r>
              <a:t>It can also be useful to include information about who is delivering the activities </a:t>
            </a:r>
          </a:p>
        </p:txBody>
      </p:sp>
      <p:sp>
        <p:nvSpPr>
          <p:cNvPr id="1137" name="Title 3"/>
          <p:cNvSpPr txBox="1"/>
          <p:nvPr>
            <p:ph type="title"/>
          </p:nvPr>
        </p:nvSpPr>
        <p:spPr>
          <a:xfrm>
            <a:off x="731159" y="341024"/>
            <a:ext cx="8746950" cy="519375"/>
          </a:xfrm>
          <a:prstGeom prst="rect">
            <a:avLst/>
          </a:prstGeom>
        </p:spPr>
        <p:txBody>
          <a:bodyPr/>
          <a:lstStyle/>
          <a:p>
            <a:pPr/>
            <a:r>
              <a:t>Tips for writing activities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Text Placeholder 1"/>
          <p:cNvSpPr txBox="1"/>
          <p:nvPr>
            <p:ph type="body" sz="quarter" idx="1"/>
          </p:nvPr>
        </p:nvSpPr>
        <p:spPr>
          <a:xfrm>
            <a:off x="884682" y="1511681"/>
            <a:ext cx="4418839" cy="3547555"/>
          </a:xfrm>
          <a:prstGeom prst="rect">
            <a:avLst/>
          </a:prstGeom>
        </p:spPr>
        <p:txBody>
          <a:bodyPr/>
          <a:lstStyle/>
          <a:p>
            <a:pPr>
              <a:lnSpc>
                <a:spcPct val="80000"/>
              </a:lnSpc>
              <a:spcBef>
                <a:spcPts val="1200"/>
              </a:spcBef>
            </a:pPr>
            <a:r>
              <a:t>Experiences and feelings that young people need to have to achieve outcomes.</a:t>
            </a:r>
          </a:p>
          <a:p>
            <a:pPr>
              <a:lnSpc>
                <a:spcPct val="80000"/>
              </a:lnSpc>
              <a:spcBef>
                <a:spcPts val="1200"/>
              </a:spcBef>
            </a:pPr>
            <a:r>
              <a:t>What high quality work looks like and feels like for young people.</a:t>
            </a:r>
          </a:p>
        </p:txBody>
      </p:sp>
      <p:sp>
        <p:nvSpPr>
          <p:cNvPr id="1140" name="Title 3"/>
          <p:cNvSpPr txBox="1"/>
          <p:nvPr>
            <p:ph type="title"/>
          </p:nvPr>
        </p:nvSpPr>
        <p:spPr>
          <a:xfrm>
            <a:off x="731159" y="341024"/>
            <a:ext cx="8746950" cy="519375"/>
          </a:xfrm>
          <a:prstGeom prst="rect">
            <a:avLst/>
          </a:prstGeom>
        </p:spPr>
        <p:txBody>
          <a:bodyPr/>
          <a:lstStyle/>
          <a:p>
            <a:pPr/>
            <a:r>
              <a:t>Tips for writing mechanisms of change</a:t>
            </a:r>
          </a:p>
        </p:txBody>
      </p:sp>
      <p:grpSp>
        <p:nvGrpSpPr>
          <p:cNvPr id="1181" name="Group 4"/>
          <p:cNvGrpSpPr/>
          <p:nvPr/>
        </p:nvGrpSpPr>
        <p:grpSpPr>
          <a:xfrm>
            <a:off x="6428969" y="1213594"/>
            <a:ext cx="4179456" cy="4440700"/>
            <a:chOff x="0" y="0"/>
            <a:chExt cx="4179454" cy="4440698"/>
          </a:xfrm>
        </p:grpSpPr>
        <p:grpSp>
          <p:nvGrpSpPr>
            <p:cNvPr id="1143" name="Rectangle 5"/>
            <p:cNvGrpSpPr/>
            <p:nvPr/>
          </p:nvGrpSpPr>
          <p:grpSpPr>
            <a:xfrm>
              <a:off x="0" y="4047088"/>
              <a:ext cx="4179455" cy="393611"/>
              <a:chOff x="0" y="0"/>
              <a:chExt cx="4179454" cy="393610"/>
            </a:xfrm>
          </p:grpSpPr>
          <p:sp>
            <p:nvSpPr>
              <p:cNvPr id="1141" name="Rectangle"/>
              <p:cNvSpPr/>
              <p:nvPr/>
            </p:nvSpPr>
            <p:spPr>
              <a:xfrm>
                <a:off x="0" y="9889"/>
                <a:ext cx="4179455" cy="373832"/>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sz="1000">
                    <a:solidFill>
                      <a:srgbClr val="FFFFFF"/>
                    </a:solidFill>
                    <a:latin typeface="Calibri"/>
                    <a:ea typeface="Calibri"/>
                    <a:cs typeface="Calibri"/>
                    <a:sym typeface="Calibri"/>
                  </a:defRPr>
                </a:pPr>
              </a:p>
            </p:txBody>
          </p:sp>
          <p:sp>
            <p:nvSpPr>
              <p:cNvPr id="1142" name="Young people feel empowered to create change in their lives and in the world around them"/>
              <p:cNvSpPr txBox="1"/>
              <p:nvPr/>
            </p:nvSpPr>
            <p:spPr>
              <a:xfrm>
                <a:off x="45719" y="0"/>
                <a:ext cx="4088016" cy="3936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000">
                    <a:solidFill>
                      <a:srgbClr val="FFFFFF"/>
                    </a:solidFill>
                    <a:latin typeface="Calibri"/>
                    <a:ea typeface="Calibri"/>
                    <a:cs typeface="Calibri"/>
                    <a:sym typeface="Calibri"/>
                  </a:defRPr>
                </a:lvl1pPr>
              </a:lstStyle>
              <a:p>
                <a:pPr/>
                <a:r>
                  <a:t>Young people feel empowered to create change in their lives and in the world around them</a:t>
                </a:r>
              </a:p>
            </p:txBody>
          </p:sp>
        </p:grpSp>
        <p:grpSp>
          <p:nvGrpSpPr>
            <p:cNvPr id="1180" name="Group 6"/>
            <p:cNvGrpSpPr/>
            <p:nvPr/>
          </p:nvGrpSpPr>
          <p:grpSpPr>
            <a:xfrm>
              <a:off x="0" y="0"/>
              <a:ext cx="4179455" cy="4018227"/>
              <a:chOff x="0" y="0"/>
              <a:chExt cx="4179454" cy="4018226"/>
            </a:xfrm>
          </p:grpSpPr>
          <p:grpSp>
            <p:nvGrpSpPr>
              <p:cNvPr id="1146" name="Rectangle 7"/>
              <p:cNvGrpSpPr/>
              <p:nvPr/>
            </p:nvGrpSpPr>
            <p:grpSpPr>
              <a:xfrm>
                <a:off x="0" y="-1"/>
                <a:ext cx="4179455" cy="289271"/>
                <a:chOff x="0" y="0"/>
                <a:chExt cx="4179454" cy="289270"/>
              </a:xfrm>
            </p:grpSpPr>
            <p:sp>
              <p:nvSpPr>
                <p:cNvPr id="1144" name="Rectangle"/>
                <p:cNvSpPr/>
                <p:nvPr/>
              </p:nvSpPr>
              <p:spPr>
                <a:xfrm>
                  <a:off x="0" y="-1"/>
                  <a:ext cx="4179455" cy="289272"/>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145" name="Mechanisms of change"/>
                <p:cNvSpPr txBox="1"/>
                <p:nvPr/>
              </p:nvSpPr>
              <p:spPr>
                <a:xfrm>
                  <a:off x="45720" y="4235"/>
                  <a:ext cx="4088015" cy="280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Calibri"/>
                      <a:ea typeface="Calibri"/>
                      <a:cs typeface="Calibri"/>
                      <a:sym typeface="Calibri"/>
                    </a:defRPr>
                  </a:lvl1pPr>
                </a:lstStyle>
                <a:p>
                  <a:pPr/>
                  <a:r>
                    <a:t>Mechanisms of change</a:t>
                  </a:r>
                </a:p>
              </p:txBody>
            </p:sp>
          </p:grpSp>
          <p:grpSp>
            <p:nvGrpSpPr>
              <p:cNvPr id="1149" name="Rectangle 8"/>
              <p:cNvGrpSpPr/>
              <p:nvPr/>
            </p:nvGrpSpPr>
            <p:grpSpPr>
              <a:xfrm>
                <a:off x="0" y="845194"/>
                <a:ext cx="4179455" cy="405744"/>
                <a:chOff x="0" y="0"/>
                <a:chExt cx="4179454" cy="405743"/>
              </a:xfrm>
            </p:grpSpPr>
            <p:sp>
              <p:nvSpPr>
                <p:cNvPr id="1147" name="Rectangle"/>
                <p:cNvSpPr/>
                <p:nvPr/>
              </p:nvSpPr>
              <p:spPr>
                <a:xfrm>
                  <a:off x="0" y="-1"/>
                  <a:ext cx="4179455" cy="40574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148" name="Young people trust and feel trusted (both initially &amp; more deeply over time)"/>
                <p:cNvSpPr txBox="1"/>
                <p:nvPr/>
              </p:nvSpPr>
              <p:spPr>
                <a:xfrm>
                  <a:off x="45720" y="88616"/>
                  <a:ext cx="4088015" cy="228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solidFill>
                        <a:srgbClr val="FFFFFF"/>
                      </a:solidFill>
                      <a:latin typeface="Calibri"/>
                      <a:ea typeface="Calibri"/>
                      <a:cs typeface="Calibri"/>
                      <a:sym typeface="Calibri"/>
                    </a:defRPr>
                  </a:lvl1pPr>
                </a:lstStyle>
                <a:p>
                  <a:pPr/>
                  <a:r>
                    <a:t>Young people trust and feel trusted (both initially &amp; more deeply over time)</a:t>
                  </a:r>
                </a:p>
              </p:txBody>
            </p:sp>
          </p:grpSp>
          <p:grpSp>
            <p:nvGrpSpPr>
              <p:cNvPr id="1152" name="Rectangle 9"/>
              <p:cNvGrpSpPr/>
              <p:nvPr/>
            </p:nvGrpSpPr>
            <p:grpSpPr>
              <a:xfrm>
                <a:off x="0" y="1264782"/>
                <a:ext cx="4179455" cy="228512"/>
                <a:chOff x="0" y="0"/>
                <a:chExt cx="4179454" cy="228510"/>
              </a:xfrm>
            </p:grpSpPr>
            <p:sp>
              <p:nvSpPr>
                <p:cNvPr id="1150" name="Rectangle"/>
                <p:cNvSpPr/>
                <p:nvPr/>
              </p:nvSpPr>
              <p:spPr>
                <a:xfrm>
                  <a:off x="0" y="11238"/>
                  <a:ext cx="4179455" cy="206034"/>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151" name="Young people feel respected"/>
                <p:cNvSpPr txBox="1"/>
                <p:nvPr/>
              </p:nvSpPr>
              <p:spPr>
                <a:xfrm>
                  <a:off x="45719" y="-1"/>
                  <a:ext cx="4088016" cy="228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solidFill>
                        <a:srgbClr val="FFFFFF"/>
                      </a:solidFill>
                      <a:latin typeface="Calibri"/>
                      <a:ea typeface="Calibri"/>
                      <a:cs typeface="Calibri"/>
                      <a:sym typeface="Calibri"/>
                    </a:defRPr>
                  </a:lvl1pPr>
                </a:lstStyle>
                <a:p>
                  <a:pPr/>
                  <a:r>
                    <a:t>Young people feel respected</a:t>
                  </a:r>
                </a:p>
              </p:txBody>
            </p:sp>
          </p:grpSp>
          <p:grpSp>
            <p:nvGrpSpPr>
              <p:cNvPr id="1155" name="Rectangle 10"/>
              <p:cNvGrpSpPr/>
              <p:nvPr/>
            </p:nvGrpSpPr>
            <p:grpSpPr>
              <a:xfrm>
                <a:off x="0" y="1762762"/>
                <a:ext cx="4179455" cy="246182"/>
                <a:chOff x="0" y="0"/>
                <a:chExt cx="4179454" cy="246181"/>
              </a:xfrm>
            </p:grpSpPr>
            <p:sp>
              <p:nvSpPr>
                <p:cNvPr id="1153" name="Rectangle"/>
                <p:cNvSpPr/>
                <p:nvPr/>
              </p:nvSpPr>
              <p:spPr>
                <a:xfrm>
                  <a:off x="0" y="-1"/>
                  <a:ext cx="4179455" cy="246183"/>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154" name="Young people feel safe &amp; secure"/>
                <p:cNvSpPr txBox="1"/>
                <p:nvPr/>
              </p:nvSpPr>
              <p:spPr>
                <a:xfrm>
                  <a:off x="45720" y="8835"/>
                  <a:ext cx="4088015" cy="228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solidFill>
                        <a:srgbClr val="FFFFFF"/>
                      </a:solidFill>
                      <a:latin typeface="Calibri"/>
                      <a:ea typeface="Calibri"/>
                      <a:cs typeface="Calibri"/>
                      <a:sym typeface="Calibri"/>
                    </a:defRPr>
                  </a:lvl1pPr>
                </a:lstStyle>
                <a:p>
                  <a:pPr/>
                  <a:r>
                    <a:t>Young people feel safe &amp; secure</a:t>
                  </a:r>
                </a:p>
              </p:txBody>
            </p:sp>
          </p:grpSp>
          <p:grpSp>
            <p:nvGrpSpPr>
              <p:cNvPr id="1158" name="Rectangle 11"/>
              <p:cNvGrpSpPr/>
              <p:nvPr/>
            </p:nvGrpSpPr>
            <p:grpSpPr>
              <a:xfrm>
                <a:off x="0" y="2293270"/>
                <a:ext cx="4179455" cy="246182"/>
                <a:chOff x="0" y="0"/>
                <a:chExt cx="4179454" cy="246181"/>
              </a:xfrm>
            </p:grpSpPr>
            <p:sp>
              <p:nvSpPr>
                <p:cNvPr id="1156" name="Rectangle"/>
                <p:cNvSpPr/>
                <p:nvPr/>
              </p:nvSpPr>
              <p:spPr>
                <a:xfrm>
                  <a:off x="0" y="-1"/>
                  <a:ext cx="4179455" cy="246183"/>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157" name="Young people feel positively challenged"/>
                <p:cNvSpPr txBox="1"/>
                <p:nvPr/>
              </p:nvSpPr>
              <p:spPr>
                <a:xfrm>
                  <a:off x="45720" y="8835"/>
                  <a:ext cx="4088015" cy="228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solidFill>
                        <a:srgbClr val="FFFFFF"/>
                      </a:solidFill>
                      <a:latin typeface="Calibri"/>
                      <a:ea typeface="Calibri"/>
                      <a:cs typeface="Calibri"/>
                      <a:sym typeface="Calibri"/>
                    </a:defRPr>
                  </a:lvl1pPr>
                </a:lstStyle>
                <a:p>
                  <a:pPr/>
                  <a:r>
                    <a:t>Young people feel positively challenged</a:t>
                  </a:r>
                </a:p>
              </p:txBody>
            </p:sp>
          </p:grpSp>
          <p:grpSp>
            <p:nvGrpSpPr>
              <p:cNvPr id="1161" name="Rectangle 12"/>
              <p:cNvGrpSpPr/>
              <p:nvPr/>
            </p:nvGrpSpPr>
            <p:grpSpPr>
              <a:xfrm>
                <a:off x="0" y="2577245"/>
                <a:ext cx="4179455" cy="396626"/>
                <a:chOff x="0" y="0"/>
                <a:chExt cx="4179454" cy="396625"/>
              </a:xfrm>
            </p:grpSpPr>
            <p:sp>
              <p:nvSpPr>
                <p:cNvPr id="1159" name="Rectangle"/>
                <p:cNvSpPr/>
                <p:nvPr/>
              </p:nvSpPr>
              <p:spPr>
                <a:xfrm>
                  <a:off x="0" y="-1"/>
                  <a:ext cx="4179455" cy="396627"/>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160" name="Young people feel a sense of enjoyment (including fun &amp; a deeper satisfaction)"/>
                <p:cNvSpPr txBox="1"/>
                <p:nvPr/>
              </p:nvSpPr>
              <p:spPr>
                <a:xfrm>
                  <a:off x="45720" y="1507"/>
                  <a:ext cx="4088015" cy="3936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solidFill>
                        <a:srgbClr val="FFFFFF"/>
                      </a:solidFill>
                      <a:latin typeface="Calibri"/>
                      <a:ea typeface="Calibri"/>
                      <a:cs typeface="Calibri"/>
                      <a:sym typeface="Calibri"/>
                    </a:defRPr>
                  </a:lvl1pPr>
                </a:lstStyle>
                <a:p>
                  <a:pPr/>
                  <a:r>
                    <a:t>Young people feel a sense of enjoyment (including fun &amp; a deeper satisfaction)</a:t>
                  </a:r>
                </a:p>
              </p:txBody>
            </p:sp>
          </p:grpSp>
          <p:grpSp>
            <p:nvGrpSpPr>
              <p:cNvPr id="1164" name="Rectangle 13"/>
              <p:cNvGrpSpPr/>
              <p:nvPr/>
            </p:nvGrpSpPr>
            <p:grpSpPr>
              <a:xfrm>
                <a:off x="0" y="3011663"/>
                <a:ext cx="4179455" cy="321404"/>
                <a:chOff x="0" y="0"/>
                <a:chExt cx="4179454" cy="321403"/>
              </a:xfrm>
            </p:grpSpPr>
            <p:sp>
              <p:nvSpPr>
                <p:cNvPr id="1162" name="Rectangle"/>
                <p:cNvSpPr/>
                <p:nvPr/>
              </p:nvSpPr>
              <p:spPr>
                <a:xfrm>
                  <a:off x="0" y="-1"/>
                  <a:ext cx="4179455" cy="321405"/>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sz="1000">
                      <a:solidFill>
                        <a:srgbClr val="FFFFFF"/>
                      </a:solidFill>
                      <a:latin typeface="Calibri"/>
                      <a:ea typeface="Calibri"/>
                      <a:cs typeface="Calibri"/>
                      <a:sym typeface="Calibri"/>
                    </a:defRPr>
                  </a:pPr>
                </a:p>
              </p:txBody>
            </p:sp>
            <p:sp>
              <p:nvSpPr>
                <p:cNvPr id="1163" name="Young people feel a sense of purpose, achievement &amp; contribution"/>
                <p:cNvSpPr txBox="1"/>
                <p:nvPr/>
              </p:nvSpPr>
              <p:spPr>
                <a:xfrm>
                  <a:off x="45720" y="46446"/>
                  <a:ext cx="4088015" cy="228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000">
                      <a:solidFill>
                        <a:srgbClr val="FFFFFF"/>
                      </a:solidFill>
                      <a:latin typeface="Calibri"/>
                      <a:ea typeface="Calibri"/>
                      <a:cs typeface="Calibri"/>
                      <a:sym typeface="Calibri"/>
                    </a:defRPr>
                  </a:lvl1pPr>
                </a:lstStyle>
                <a:p>
                  <a:pPr/>
                  <a:r>
                    <a:t>Young people feel a sense of purpose, achievement &amp; contribution</a:t>
                  </a:r>
                </a:p>
              </p:txBody>
            </p:sp>
          </p:grpSp>
          <p:grpSp>
            <p:nvGrpSpPr>
              <p:cNvPr id="1167" name="Rectangle 14"/>
              <p:cNvGrpSpPr/>
              <p:nvPr/>
            </p:nvGrpSpPr>
            <p:grpSpPr>
              <a:xfrm>
                <a:off x="0" y="3617042"/>
                <a:ext cx="4179455" cy="401185"/>
                <a:chOff x="0" y="0"/>
                <a:chExt cx="4179454" cy="401184"/>
              </a:xfrm>
            </p:grpSpPr>
            <p:sp>
              <p:nvSpPr>
                <p:cNvPr id="1165" name="Rectangle"/>
                <p:cNvSpPr/>
                <p:nvPr/>
              </p:nvSpPr>
              <p:spPr>
                <a:xfrm>
                  <a:off x="0" y="-1"/>
                  <a:ext cx="4179455" cy="40118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sz="1800">
                      <a:solidFill>
                        <a:srgbClr val="FFFFFF"/>
                      </a:solidFill>
                      <a:latin typeface="Calibri"/>
                      <a:ea typeface="Calibri"/>
                      <a:cs typeface="Calibri"/>
                      <a:sym typeface="Calibri"/>
                    </a:defRPr>
                  </a:pPr>
                </a:p>
              </p:txBody>
            </p:sp>
            <p:sp>
              <p:nvSpPr>
                <p:cNvPr id="1166" name="Young people feel included &amp; a greater sense of connection with their community"/>
                <p:cNvSpPr txBox="1"/>
                <p:nvPr/>
              </p:nvSpPr>
              <p:spPr>
                <a:xfrm>
                  <a:off x="45720" y="3786"/>
                  <a:ext cx="4088015" cy="3936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1000">
                      <a:solidFill>
                        <a:srgbClr val="FFFFFF"/>
                      </a:solidFill>
                      <a:latin typeface="Calibri"/>
                      <a:ea typeface="Calibri"/>
                      <a:cs typeface="Calibri"/>
                      <a:sym typeface="Calibri"/>
                    </a:defRPr>
                  </a:lvl1pPr>
                </a:lstStyle>
                <a:p>
                  <a:pPr/>
                  <a:r>
                    <a:t>Young people feel included &amp; a greater sense of connection with their community</a:t>
                  </a:r>
                </a:p>
              </p:txBody>
            </p:sp>
          </p:grpSp>
          <p:grpSp>
            <p:nvGrpSpPr>
              <p:cNvPr id="1170" name="Rectangle 15"/>
              <p:cNvGrpSpPr/>
              <p:nvPr/>
            </p:nvGrpSpPr>
            <p:grpSpPr>
              <a:xfrm>
                <a:off x="0" y="608326"/>
                <a:ext cx="4179455" cy="228511"/>
                <a:chOff x="0" y="0"/>
                <a:chExt cx="4179454" cy="228510"/>
              </a:xfrm>
            </p:grpSpPr>
            <p:sp>
              <p:nvSpPr>
                <p:cNvPr id="1168" name="Rectangle"/>
                <p:cNvSpPr/>
                <p:nvPr/>
              </p:nvSpPr>
              <p:spPr>
                <a:xfrm>
                  <a:off x="0" y="12819"/>
                  <a:ext cx="4179455" cy="202872"/>
                </a:xfrm>
                <a:prstGeom prst="rect">
                  <a:avLst/>
                </a:prstGeom>
                <a:solidFill>
                  <a:schemeClr val="accent2">
                    <a:alpha val="48000"/>
                  </a:schemeClr>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169" name="Environment &amp; relationship"/>
                <p:cNvSpPr txBox="1"/>
                <p:nvPr/>
              </p:nvSpPr>
              <p:spPr>
                <a:xfrm>
                  <a:off x="45719" y="-1"/>
                  <a:ext cx="4088016" cy="228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000">
                      <a:solidFill>
                        <a:srgbClr val="FFFFFF"/>
                      </a:solidFill>
                      <a:latin typeface="Calibri"/>
                      <a:ea typeface="Calibri"/>
                      <a:cs typeface="Calibri"/>
                      <a:sym typeface="Calibri"/>
                    </a:defRPr>
                  </a:lvl1pPr>
                </a:lstStyle>
                <a:p>
                  <a:pPr/>
                  <a:r>
                    <a:t>Environment &amp; relationship</a:t>
                  </a:r>
                </a:p>
              </p:txBody>
            </p:sp>
          </p:grpSp>
          <p:grpSp>
            <p:nvGrpSpPr>
              <p:cNvPr id="1173" name="Rectangle 16"/>
              <p:cNvGrpSpPr/>
              <p:nvPr/>
            </p:nvGrpSpPr>
            <p:grpSpPr>
              <a:xfrm>
                <a:off x="0" y="3362599"/>
                <a:ext cx="4179455" cy="228512"/>
                <a:chOff x="0" y="0"/>
                <a:chExt cx="4179454" cy="228510"/>
              </a:xfrm>
            </p:grpSpPr>
            <p:sp>
              <p:nvSpPr>
                <p:cNvPr id="1171" name="Rectangle"/>
                <p:cNvSpPr/>
                <p:nvPr/>
              </p:nvSpPr>
              <p:spPr>
                <a:xfrm>
                  <a:off x="0" y="12819"/>
                  <a:ext cx="4179455" cy="202872"/>
                </a:xfrm>
                <a:prstGeom prst="rect">
                  <a:avLst/>
                </a:prstGeom>
                <a:solidFill>
                  <a:schemeClr val="accent2">
                    <a:alpha val="48000"/>
                  </a:schemeClr>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172" name="Community"/>
                <p:cNvSpPr txBox="1"/>
                <p:nvPr/>
              </p:nvSpPr>
              <p:spPr>
                <a:xfrm>
                  <a:off x="45719" y="-1"/>
                  <a:ext cx="4088016" cy="228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000">
                      <a:solidFill>
                        <a:srgbClr val="FFFFFF"/>
                      </a:solidFill>
                      <a:latin typeface="Calibri"/>
                      <a:ea typeface="Calibri"/>
                      <a:cs typeface="Calibri"/>
                      <a:sym typeface="Calibri"/>
                    </a:defRPr>
                  </a:lvl1pPr>
                </a:lstStyle>
                <a:p>
                  <a:pPr/>
                  <a:r>
                    <a:t>Community</a:t>
                  </a:r>
                </a:p>
              </p:txBody>
            </p:sp>
          </p:grpSp>
          <p:grpSp>
            <p:nvGrpSpPr>
              <p:cNvPr id="1176" name="Rectangle 17"/>
              <p:cNvGrpSpPr/>
              <p:nvPr/>
            </p:nvGrpSpPr>
            <p:grpSpPr>
              <a:xfrm>
                <a:off x="0" y="2051089"/>
                <a:ext cx="4179455" cy="228512"/>
                <a:chOff x="0" y="0"/>
                <a:chExt cx="4179454" cy="228510"/>
              </a:xfrm>
            </p:grpSpPr>
            <p:sp>
              <p:nvSpPr>
                <p:cNvPr id="1174" name="Rectangle"/>
                <p:cNvSpPr/>
                <p:nvPr/>
              </p:nvSpPr>
              <p:spPr>
                <a:xfrm>
                  <a:off x="0" y="12819"/>
                  <a:ext cx="4179455" cy="202872"/>
                </a:xfrm>
                <a:prstGeom prst="rect">
                  <a:avLst/>
                </a:prstGeom>
                <a:solidFill>
                  <a:schemeClr val="accent2">
                    <a:alpha val="48000"/>
                  </a:schemeClr>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175" name="Nature and delivery of activity"/>
                <p:cNvSpPr txBox="1"/>
                <p:nvPr/>
              </p:nvSpPr>
              <p:spPr>
                <a:xfrm>
                  <a:off x="45719" y="-1"/>
                  <a:ext cx="4088016" cy="228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000">
                      <a:solidFill>
                        <a:srgbClr val="FFFFFF"/>
                      </a:solidFill>
                      <a:latin typeface="Calibri"/>
                      <a:ea typeface="Calibri"/>
                      <a:cs typeface="Calibri"/>
                      <a:sym typeface="Calibri"/>
                    </a:defRPr>
                  </a:lvl1pPr>
                </a:lstStyle>
                <a:p>
                  <a:pPr/>
                  <a:r>
                    <a:t>Nature and delivery of activity</a:t>
                  </a:r>
                </a:p>
              </p:txBody>
            </p:sp>
          </p:grpSp>
          <p:grpSp>
            <p:nvGrpSpPr>
              <p:cNvPr id="1179" name="Rectangle 18"/>
              <p:cNvGrpSpPr/>
              <p:nvPr/>
            </p:nvGrpSpPr>
            <p:grpSpPr>
              <a:xfrm>
                <a:off x="0" y="1508631"/>
                <a:ext cx="4179455" cy="228512"/>
                <a:chOff x="0" y="0"/>
                <a:chExt cx="4179454" cy="228510"/>
              </a:xfrm>
            </p:grpSpPr>
            <p:sp>
              <p:nvSpPr>
                <p:cNvPr id="1177" name="Rectangle"/>
                <p:cNvSpPr/>
                <p:nvPr/>
              </p:nvSpPr>
              <p:spPr>
                <a:xfrm>
                  <a:off x="0" y="1863"/>
                  <a:ext cx="4179455" cy="224784"/>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178" name="Young people don’t feel judged or punished"/>
                <p:cNvSpPr txBox="1"/>
                <p:nvPr/>
              </p:nvSpPr>
              <p:spPr>
                <a:xfrm>
                  <a:off x="45719" y="0"/>
                  <a:ext cx="4088016" cy="2285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000">
                      <a:solidFill>
                        <a:srgbClr val="FFFFFF"/>
                      </a:solidFill>
                      <a:latin typeface="Calibri"/>
                      <a:ea typeface="Calibri"/>
                      <a:cs typeface="Calibri"/>
                      <a:sym typeface="Calibri"/>
                    </a:defRPr>
                  </a:lvl1pPr>
                </a:lstStyle>
                <a:p>
                  <a:pPr/>
                  <a:r>
                    <a:t>Young people don’t feel judged or punished</a:t>
                  </a:r>
                </a:p>
              </p:txBody>
            </p:sp>
          </p:grpSp>
        </p:grpSp>
      </p:grpSp>
      <p:sp>
        <p:nvSpPr>
          <p:cNvPr id="1182" name="TextBox 19"/>
          <p:cNvSpPr txBox="1"/>
          <p:nvPr/>
        </p:nvSpPr>
        <p:spPr>
          <a:xfrm>
            <a:off x="6474690" y="5683155"/>
            <a:ext cx="4292370" cy="2483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latin typeface="Calibri"/>
                <a:ea typeface="Calibri"/>
                <a:cs typeface="Calibri"/>
                <a:sym typeface="Calibri"/>
              </a:defRPr>
            </a:pPr>
            <a:r>
              <a:t>Taken from the </a:t>
            </a:r>
            <a:r>
              <a:rPr u="sng">
                <a:solidFill>
                  <a:srgbClr val="BD4F28"/>
                </a:solidFill>
                <a:uFill>
                  <a:solidFill>
                    <a:srgbClr val="BD4F28"/>
                  </a:solidFill>
                </a:uFill>
                <a:hlinkClick r:id="rId2" invalidUrl="" action="" tgtFrame="" tooltip="" history="1" highlightClick="0" endSnd="0"/>
              </a:rPr>
              <a:t>Youth Investment Fund Grantee Theory of Change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4" name="Text Placeholder 1"/>
          <p:cNvSpPr txBox="1"/>
          <p:nvPr>
            <p:ph type="body" idx="1"/>
          </p:nvPr>
        </p:nvSpPr>
        <p:spPr>
          <a:xfrm>
            <a:off x="1216152" y="1383030"/>
            <a:ext cx="9180577" cy="4213417"/>
          </a:xfrm>
          <a:prstGeom prst="rect">
            <a:avLst/>
          </a:prstGeom>
        </p:spPr>
        <p:txBody>
          <a:bodyPr/>
          <a:lstStyle/>
          <a:p>
            <a:pPr/>
            <a:r>
              <a:t>Use ‘change’ words when writing outcomes on your theory of change</a:t>
            </a:r>
          </a:p>
          <a:p>
            <a:pPr marL="342900" indent="-342900">
              <a:buSzPct val="100000"/>
              <a:buFont typeface="Arial"/>
              <a:buChar char="•"/>
            </a:pPr>
            <a:r>
              <a:t>Improved</a:t>
            </a:r>
          </a:p>
          <a:p>
            <a:pPr marL="342900" indent="-342900">
              <a:buSzPct val="100000"/>
              <a:buFont typeface="Arial"/>
              <a:buChar char="•"/>
            </a:pPr>
            <a:r>
              <a:t>Increased</a:t>
            </a:r>
          </a:p>
          <a:p>
            <a:pPr marL="342900" indent="-342900">
              <a:buSzPct val="100000"/>
              <a:buFont typeface="Arial"/>
              <a:buChar char="•"/>
            </a:pPr>
            <a:r>
              <a:t>Reduced</a:t>
            </a:r>
          </a:p>
          <a:p>
            <a:pPr marL="342900" indent="-342900">
              <a:buSzPct val="100000"/>
              <a:buFont typeface="Arial"/>
              <a:buChar char="•"/>
            </a:pPr>
            <a:r>
              <a:t>Decreased</a:t>
            </a:r>
          </a:p>
          <a:p>
            <a:pPr marL="342900" indent="-342900">
              <a:buSzPct val="100000"/>
              <a:buFont typeface="Arial"/>
              <a:buChar char="•"/>
            </a:pPr>
            <a:r>
              <a:t>Maintained</a:t>
            </a:r>
          </a:p>
          <a:p>
            <a:pPr marL="342900" indent="-342900">
              <a:buSzPct val="100000"/>
              <a:buFont typeface="Arial"/>
              <a:buChar char="•"/>
            </a:pPr>
          </a:p>
          <a:p>
            <a:pPr/>
            <a:r>
              <a:t>Outcomes should be specific and related to your activities</a:t>
            </a:r>
          </a:p>
        </p:txBody>
      </p:sp>
      <p:sp>
        <p:nvSpPr>
          <p:cNvPr id="1185" name="Title 3"/>
          <p:cNvSpPr txBox="1"/>
          <p:nvPr>
            <p:ph type="title"/>
          </p:nvPr>
        </p:nvSpPr>
        <p:spPr>
          <a:xfrm>
            <a:off x="731159" y="341024"/>
            <a:ext cx="8746950" cy="519375"/>
          </a:xfrm>
          <a:prstGeom prst="rect">
            <a:avLst/>
          </a:prstGeom>
        </p:spPr>
        <p:txBody>
          <a:bodyPr/>
          <a:lstStyle/>
          <a:p>
            <a:pPr/>
            <a:r>
              <a:t>Tips for writing outcomes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7" name="Google Shape;740;gbdd943f6a2_0_743" descr="Google Shape;740;gbdd943f6a2_0_743">
            <a:hlinkClick r:id="rId3" invalidUrl="" action="" tgtFrame="" tooltip="" history="1" highlightClick="0" endSnd="0"/>
          </p:cNvPr>
          <p:cNvPicPr>
            <a:picLocks noChangeAspect="1"/>
          </p:cNvPicPr>
          <p:nvPr/>
        </p:nvPicPr>
        <p:blipFill>
          <a:blip r:embed="rId4">
            <a:extLst/>
          </a:blip>
          <a:stretch>
            <a:fillRect/>
          </a:stretch>
        </p:blipFill>
        <p:spPr>
          <a:xfrm>
            <a:off x="4826649" y="1285875"/>
            <a:ext cx="3143251" cy="428625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1" name="Google Shape;747;gbdd943f6a2_0_757" descr="Google Shape;747;gbdd943f6a2_0_757"/>
          <p:cNvPicPr>
            <a:picLocks noChangeAspect="1"/>
          </p:cNvPicPr>
          <p:nvPr/>
        </p:nvPicPr>
        <p:blipFill>
          <a:blip r:embed="rId3">
            <a:extLst/>
          </a:blip>
          <a:stretch>
            <a:fillRect/>
          </a:stretch>
        </p:blipFill>
        <p:spPr>
          <a:xfrm>
            <a:off x="523875" y="1247350"/>
            <a:ext cx="11144250" cy="51435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Google Shape;394;gc02993d4de_0_15"/>
          <p:cNvSpPr txBox="1"/>
          <p:nvPr>
            <p:ph type="title"/>
          </p:nvPr>
        </p:nvSpPr>
        <p:spPr>
          <a:xfrm>
            <a:off x="731160" y="341026"/>
            <a:ext cx="8746802" cy="519300"/>
          </a:xfrm>
          <a:prstGeom prst="rect">
            <a:avLst/>
          </a:prstGeom>
        </p:spPr>
        <p:txBody>
          <a:bodyPr/>
          <a:lstStyle>
            <a:lvl1pPr>
              <a:defRPr b="1" sz="2800">
                <a:solidFill>
                  <a:schemeClr val="accent2"/>
                </a:solidFill>
                <a:latin typeface="Source Sans Pro"/>
                <a:ea typeface="Source Sans Pro"/>
                <a:cs typeface="Source Sans Pro"/>
                <a:sym typeface="Source Sans Pro"/>
              </a:defRPr>
            </a:lvl1pPr>
          </a:lstStyle>
          <a:p>
            <a:pPr/>
            <a:r>
              <a:t>What can I expect from today’s workshop?</a:t>
            </a:r>
          </a:p>
        </p:txBody>
      </p:sp>
      <p:sp>
        <p:nvSpPr>
          <p:cNvPr id="767" name="Text"/>
          <p:cNvSpPr txBox="1"/>
          <p:nvPr/>
        </p:nvSpPr>
        <p:spPr>
          <a:xfrm>
            <a:off x="5880888" y="3284588"/>
            <a:ext cx="430224" cy="288824"/>
          </a:xfrm>
          <a:prstGeom prst="rect">
            <a:avLst/>
          </a:prstGeom>
          <a:ln w="12700">
            <a:miter lim="400000"/>
          </a:ln>
        </p:spPr>
        <p:txBody>
          <a:bodyPr wrap="none" lIns="45719" rIns="45719">
            <a:spAutoFit/>
          </a:bodyPr>
          <a:lstStyle/>
          <a:p>
            <a:pPr/>
          </a:p>
        </p:txBody>
      </p:sp>
      <p:graphicFrame>
        <p:nvGraphicFramePr>
          <p:cNvPr id="768" name="Table"/>
          <p:cNvGraphicFramePr/>
          <p:nvPr/>
        </p:nvGraphicFramePr>
        <p:xfrm>
          <a:off x="1033271" y="1603691"/>
          <a:ext cx="10138158" cy="508000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5062728"/>
                <a:gridCol w="5062728"/>
              </a:tblGrid>
              <a:tr h="1013460">
                <a:tc>
                  <a:txBody>
                    <a:bodyPr/>
                    <a:lstStyle/>
                    <a:p>
                      <a:pPr algn="ctr">
                        <a:defRPr sz="1800"/>
                      </a:pPr>
                      <a:r>
                        <a:rPr sz="1400"/>
                        <a:t>Context setting and understanding the key components of ToC </a:t>
                      </a:r>
                    </a:p>
                  </a:txBody>
                  <a:tcPr marL="0" marR="0" marT="0" marB="0" anchor="ctr" anchorCtr="0" horzOverflow="overflow"/>
                </a:tc>
                <a:tc>
                  <a:txBody>
                    <a:bodyPr/>
                    <a:lstStyle/>
                    <a:p>
                      <a:pPr algn="ctr">
                        <a:defRPr sz="1800"/>
                      </a:pPr>
                      <a:r>
                        <a:rPr sz="1400"/>
                        <a:t>20 minutes </a:t>
                      </a:r>
                    </a:p>
                  </a:txBody>
                  <a:tcPr marL="0" marR="0" marT="0" marB="0" anchor="ctr" anchorCtr="0" horzOverflow="overflow"/>
                </a:tc>
              </a:tr>
              <a:tr h="1013460">
                <a:tc>
                  <a:txBody>
                    <a:bodyPr/>
                    <a:lstStyle/>
                    <a:p>
                      <a:pPr algn="ctr">
                        <a:defRPr sz="1800"/>
                      </a:pPr>
                      <a:r>
                        <a:rPr sz="1400"/>
                        <a:t>Mapping out our aim(s), outcomes and mechanisms of change </a:t>
                      </a:r>
                    </a:p>
                  </a:txBody>
                  <a:tcPr marL="0" marR="0" marT="0" marB="0" anchor="ctr" anchorCtr="0" horzOverflow="overflow"/>
                </a:tc>
                <a:tc>
                  <a:txBody>
                    <a:bodyPr/>
                    <a:lstStyle/>
                    <a:p>
                      <a:pPr algn="ctr">
                        <a:defRPr sz="1800"/>
                      </a:pPr>
                      <a:r>
                        <a:rPr sz="1400"/>
                        <a:t>25-35 minutes</a:t>
                      </a:r>
                    </a:p>
                  </a:txBody>
                  <a:tcPr marL="0" marR="0" marT="0" marB="0" anchor="ctr" anchorCtr="0" horzOverflow="overflow"/>
                </a:tc>
              </a:tr>
              <a:tr h="1013460">
                <a:tc>
                  <a:txBody>
                    <a:bodyPr/>
                    <a:lstStyle/>
                    <a:p>
                      <a:pPr algn="ctr">
                        <a:defRPr sz="1800"/>
                      </a:pPr>
                      <a:r>
                        <a:rPr sz="1400"/>
                        <a:t>Debating the flow and arranging these ideas into a coherent ToC </a:t>
                      </a:r>
                    </a:p>
                  </a:txBody>
                  <a:tcPr marL="0" marR="0" marT="0" marB="0" anchor="ctr" anchorCtr="0" horzOverflow="overflow"/>
                </a:tc>
                <a:tc>
                  <a:txBody>
                    <a:bodyPr/>
                    <a:lstStyle/>
                    <a:p>
                      <a:pPr algn="ctr">
                        <a:defRPr sz="1800"/>
                      </a:pPr>
                      <a:r>
                        <a:rPr sz="1400"/>
                        <a:t>45-60 minutes </a:t>
                      </a:r>
                    </a:p>
                  </a:txBody>
                  <a:tcPr marL="0" marR="0" marT="0" marB="0" anchor="ctr" anchorCtr="0" horzOverflow="overflow"/>
                </a:tc>
              </a:tr>
              <a:tr h="1013460">
                <a:tc>
                  <a:txBody>
                    <a:bodyPr/>
                    <a:lstStyle/>
                    <a:p>
                      <a:pPr algn="l">
                        <a:defRPr sz="1800"/>
                      </a:pPr>
                      <a:r>
                        <a:rPr sz="1400"/>
                        <a:t>
- Formalising into a ToC diagram
- Putting this out for consultation with people who aren’t here today, and other stakeholders 
- Finalising our ToC </a:t>
                      </a:r>
                    </a:p>
                  </a:txBody>
                  <a:tcPr marL="0" marR="0" marT="0" marB="0" anchor="t" anchorCtr="0" horzOverflow="overflow"/>
                </a:tc>
                <a:tc>
                  <a:txBody>
                    <a:bodyPr/>
                    <a:lstStyle/>
                    <a:p>
                      <a:pPr algn="ctr">
                        <a:defRPr sz="1800"/>
                      </a:pPr>
                      <a:r>
                        <a:rPr b="1" sz="1400"/>
                        <a:t>After the workshop </a:t>
                      </a:r>
                    </a:p>
                  </a:txBody>
                  <a:tcPr marL="0" marR="0" marT="0" marB="0" anchor="ctr" anchorCtr="0" horzOverflow="overflow"/>
                </a:tc>
              </a:tr>
            </a:tbl>
          </a:graphicData>
        </a:graphic>
      </p:graphicFrame>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5" name="Title 1"/>
          <p:cNvSpPr txBox="1"/>
          <p:nvPr>
            <p:ph type="title"/>
          </p:nvPr>
        </p:nvSpPr>
        <p:spPr>
          <a:xfrm>
            <a:off x="755650" y="2330406"/>
            <a:ext cx="8716300" cy="491096"/>
          </a:xfrm>
          <a:prstGeom prst="rect">
            <a:avLst/>
          </a:prstGeom>
        </p:spPr>
        <p:txBody>
          <a:bodyPr/>
          <a:lstStyle>
            <a:lvl1pPr defTabSz="630936">
              <a:defRPr sz="2760"/>
            </a:lvl1pPr>
          </a:lstStyle>
          <a:p>
            <a:pPr/>
            <a:r>
              <a:t>Theory of change templates</a:t>
            </a:r>
          </a:p>
        </p:txBody>
      </p:sp>
      <p:sp>
        <p:nvSpPr>
          <p:cNvPr id="1196" name="Text Placeholder 2"/>
          <p:cNvSpPr txBox="1"/>
          <p:nvPr>
            <p:ph type="body" sz="quarter" idx="1"/>
          </p:nvPr>
        </p:nvSpPr>
        <p:spPr>
          <a:xfrm>
            <a:off x="812257" y="3155156"/>
            <a:ext cx="8715376" cy="547689"/>
          </a:xfrm>
          <a:prstGeom prst="rect">
            <a:avLst/>
          </a:prstGeom>
        </p:spPr>
        <p:txBody>
          <a:bodyPr/>
          <a:lstStyle>
            <a:lvl1pPr defTabSz="411479">
              <a:spcBef>
                <a:spcPts val="400"/>
              </a:spcBef>
              <a:defRPr sz="1619"/>
            </a:lvl1pPr>
          </a:lstStyle>
          <a:p>
            <a:pPr/>
            <a:r>
              <a:t>These are common formats to present your theory of change. Choose the one that works best for your work.</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Straight Arrow Connector 4"/>
          <p:cNvSpPr/>
          <p:nvPr/>
        </p:nvSpPr>
        <p:spPr>
          <a:xfrm flipH="1" flipV="1">
            <a:off x="3072150" y="5387235"/>
            <a:ext cx="488" cy="534077"/>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199" name="Straight Arrow Connector 138"/>
          <p:cNvSpPr/>
          <p:nvPr/>
        </p:nvSpPr>
        <p:spPr>
          <a:xfrm flipH="1" flipV="1">
            <a:off x="5115631" y="5408638"/>
            <a:ext cx="488" cy="534077"/>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200" name="Straight Arrow Connector 140"/>
          <p:cNvSpPr/>
          <p:nvPr/>
        </p:nvSpPr>
        <p:spPr>
          <a:xfrm flipV="1">
            <a:off x="7403882" y="5395934"/>
            <a:ext cx="2" cy="527656"/>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grpSp>
        <p:nvGrpSpPr>
          <p:cNvPr id="1203" name="Rectangle 66"/>
          <p:cNvGrpSpPr/>
          <p:nvPr/>
        </p:nvGrpSpPr>
        <p:grpSpPr>
          <a:xfrm>
            <a:off x="9096157" y="5709120"/>
            <a:ext cx="1320119" cy="786846"/>
            <a:chOff x="0" y="0"/>
            <a:chExt cx="1320118" cy="786844"/>
          </a:xfrm>
        </p:grpSpPr>
        <p:sp>
          <p:nvSpPr>
            <p:cNvPr id="1201" name="Rectangle"/>
            <p:cNvSpPr/>
            <p:nvPr/>
          </p:nvSpPr>
          <p:spPr>
            <a:xfrm>
              <a:off x="-1" y="0"/>
              <a:ext cx="1320120" cy="786845"/>
            </a:xfrm>
            <a:prstGeom prst="rect">
              <a:avLst/>
            </a:prstGeom>
            <a:solidFill>
              <a:srgbClr val="527F00"/>
            </a:solidFill>
            <a:ln w="12700" cap="flat">
              <a:solidFill>
                <a:srgbClr val="527F00"/>
              </a:solidFill>
              <a:prstDash val="solid"/>
              <a:miter lim="800000"/>
            </a:ln>
            <a:effectLst/>
          </p:spPr>
          <p:txBody>
            <a:bodyPr wrap="square" lIns="45719" tIns="45719" rIns="45719" bIns="45719" numCol="1" anchor="ctr">
              <a:noAutofit/>
            </a:bodyPr>
            <a:lstStyle/>
            <a:p>
              <a:pPr algn="ctr">
                <a:defRPr sz="1800">
                  <a:solidFill>
                    <a:srgbClr val="FFFFFF"/>
                  </a:solidFill>
                  <a:latin typeface="Calibri"/>
                  <a:ea typeface="Calibri"/>
                  <a:cs typeface="Calibri"/>
                  <a:sym typeface="Calibri"/>
                </a:defRPr>
              </a:pPr>
            </a:p>
          </p:txBody>
        </p:sp>
        <p:sp>
          <p:nvSpPr>
            <p:cNvPr id="1202" name="Activities"/>
            <p:cNvSpPr txBox="1"/>
            <p:nvPr/>
          </p:nvSpPr>
          <p:spPr>
            <a:xfrm>
              <a:off x="52069" y="227052"/>
              <a:ext cx="1215980"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600">
                  <a:solidFill>
                    <a:srgbClr val="FFFFFF"/>
                  </a:solidFill>
                  <a:latin typeface="Source Sans Pro"/>
                  <a:ea typeface="Source Sans Pro"/>
                  <a:cs typeface="Source Sans Pro"/>
                  <a:sym typeface="Source Sans Pro"/>
                </a:defRPr>
              </a:lvl1pPr>
            </a:lstStyle>
            <a:p>
              <a:pPr/>
              <a:r>
                <a:t>Activities</a:t>
              </a:r>
            </a:p>
          </p:txBody>
        </p:sp>
      </p:grpSp>
      <p:grpSp>
        <p:nvGrpSpPr>
          <p:cNvPr id="1206" name="Rectangle 67"/>
          <p:cNvGrpSpPr/>
          <p:nvPr/>
        </p:nvGrpSpPr>
        <p:grpSpPr>
          <a:xfrm>
            <a:off x="9096158" y="3947150"/>
            <a:ext cx="1320118" cy="1375878"/>
            <a:chOff x="0" y="0"/>
            <a:chExt cx="1320116" cy="1375877"/>
          </a:xfrm>
        </p:grpSpPr>
        <p:sp>
          <p:nvSpPr>
            <p:cNvPr id="1204" name="Rectangle"/>
            <p:cNvSpPr/>
            <p:nvPr/>
          </p:nvSpPr>
          <p:spPr>
            <a:xfrm>
              <a:off x="0" y="-1"/>
              <a:ext cx="1320117" cy="1375879"/>
            </a:xfrm>
            <a:prstGeom prst="rect">
              <a:avLst/>
            </a:prstGeom>
            <a:solidFill>
              <a:srgbClr val="BD4F28"/>
            </a:solidFill>
            <a:ln w="12700" cap="flat">
              <a:solidFill>
                <a:srgbClr val="BD4F28"/>
              </a:solidFill>
              <a:prstDash val="solid"/>
              <a:miter lim="800000"/>
            </a:ln>
            <a:effectLst/>
          </p:spPr>
          <p:txBody>
            <a:bodyPr wrap="square" lIns="45719" tIns="45719" rIns="45719" bIns="45719" numCol="1" anchor="ctr">
              <a:noAutofit/>
            </a:bodyPr>
            <a:lstStyle/>
            <a:p>
              <a:pPr algn="ctr">
                <a:defRPr sz="1800">
                  <a:latin typeface="Calibri"/>
                  <a:ea typeface="Calibri"/>
                  <a:cs typeface="Calibri"/>
                  <a:sym typeface="Calibri"/>
                </a:defRPr>
              </a:pPr>
            </a:p>
          </p:txBody>
        </p:sp>
        <p:sp>
          <p:nvSpPr>
            <p:cNvPr id="1205" name="Mechanisms of Change"/>
            <p:cNvSpPr txBox="1"/>
            <p:nvPr/>
          </p:nvSpPr>
          <p:spPr>
            <a:xfrm>
              <a:off x="52069" y="280268"/>
              <a:ext cx="1215979" cy="815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600">
                  <a:solidFill>
                    <a:srgbClr val="FFFFFF"/>
                  </a:solidFill>
                  <a:latin typeface="Source Sans Pro"/>
                  <a:ea typeface="Source Sans Pro"/>
                  <a:cs typeface="Source Sans Pro"/>
                  <a:sym typeface="Source Sans Pro"/>
                </a:defRPr>
              </a:lvl1pPr>
            </a:lstStyle>
            <a:p>
              <a:pPr/>
              <a:r>
                <a:t>Mechanisms of Change</a:t>
              </a:r>
            </a:p>
          </p:txBody>
        </p:sp>
      </p:grpSp>
      <p:sp>
        <p:nvSpPr>
          <p:cNvPr id="1207" name="TextBox 71"/>
          <p:cNvSpPr txBox="1"/>
          <p:nvPr/>
        </p:nvSpPr>
        <p:spPr>
          <a:xfrm>
            <a:off x="1774441" y="267957"/>
            <a:ext cx="8596115"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800">
                <a:latin typeface="Source Sans Pro"/>
                <a:ea typeface="Source Sans Pro"/>
                <a:cs typeface="Source Sans Pro"/>
                <a:sym typeface="Source Sans Pro"/>
              </a:defRPr>
            </a:lvl1pPr>
          </a:lstStyle>
          <a:p>
            <a:pPr/>
            <a:r>
              <a:t>Organisation and programme/project title</a:t>
            </a:r>
          </a:p>
        </p:txBody>
      </p:sp>
      <p:sp>
        <p:nvSpPr>
          <p:cNvPr id="1208" name="TextBox 2"/>
          <p:cNvSpPr txBox="1"/>
          <p:nvPr/>
        </p:nvSpPr>
        <p:spPr>
          <a:xfrm>
            <a:off x="9096157" y="829829"/>
            <a:ext cx="1314244" cy="361316"/>
          </a:xfrm>
          <a:prstGeom prst="rect">
            <a:avLst/>
          </a:prstGeom>
          <a:solidFill>
            <a:srgbClr val="712E5E"/>
          </a:solidFill>
          <a:ln w="28575">
            <a:solidFill>
              <a:srgbClr val="712E5E"/>
            </a:solidFill>
          </a:ln>
          <a:extLst>
            <a:ext uri="{C572A759-6A51-4108-AA02-DFA0A04FC94B}">
              <ma14:wrappingTextBoxFlag xmlns:ma14="http://schemas.microsoft.com/office/mac/drawingml/2011/main" val="1"/>
            </a:ext>
          </a:extLst>
        </p:spPr>
        <p:txBody>
          <a:bodyPr lIns="45719" rIns="45719">
            <a:spAutoFit/>
          </a:bodyPr>
          <a:lstStyle>
            <a:lvl1pPr algn="ctr">
              <a:defRPr b="1" sz="1600">
                <a:solidFill>
                  <a:srgbClr val="FFFFFF"/>
                </a:solidFill>
                <a:latin typeface="Source Sans Pro"/>
                <a:ea typeface="Source Sans Pro"/>
                <a:cs typeface="Source Sans Pro"/>
                <a:sym typeface="Source Sans Pro"/>
              </a:defRPr>
            </a:lvl1pPr>
          </a:lstStyle>
          <a:p>
            <a:pPr/>
            <a:r>
              <a:t>Aim</a:t>
            </a:r>
          </a:p>
        </p:txBody>
      </p:sp>
      <p:sp>
        <p:nvSpPr>
          <p:cNvPr id="1209" name="Rectangle: Rounded Corners 14"/>
          <p:cNvSpPr/>
          <p:nvPr/>
        </p:nvSpPr>
        <p:spPr>
          <a:xfrm>
            <a:off x="6276606" y="5709120"/>
            <a:ext cx="2239873" cy="853410"/>
          </a:xfrm>
          <a:prstGeom prst="roundRect">
            <a:avLst>
              <a:gd name="adj" fmla="val 10000"/>
            </a:avLst>
          </a:prstGeom>
          <a:solidFill>
            <a:srgbClr val="527F00"/>
          </a:solidFill>
          <a:ln w="12700">
            <a:miter lim="400000"/>
          </a:ln>
        </p:spPr>
        <p:txBody>
          <a:bodyPr lIns="45719" rIns="45719"/>
          <a:lstStyle/>
          <a:p>
            <a:pPr>
              <a:defRPr sz="1800">
                <a:latin typeface="Calibri"/>
                <a:ea typeface="Calibri"/>
                <a:cs typeface="Calibri"/>
                <a:sym typeface="Calibri"/>
              </a:defRPr>
            </a:pPr>
          </a:p>
        </p:txBody>
      </p:sp>
      <p:grpSp>
        <p:nvGrpSpPr>
          <p:cNvPr id="1212" name="Group 89"/>
          <p:cNvGrpSpPr/>
          <p:nvPr/>
        </p:nvGrpSpPr>
        <p:grpSpPr>
          <a:xfrm>
            <a:off x="4167542" y="5709120"/>
            <a:ext cx="1896178" cy="853410"/>
            <a:chOff x="0" y="0"/>
            <a:chExt cx="1896177" cy="853408"/>
          </a:xfrm>
        </p:grpSpPr>
        <p:sp>
          <p:nvSpPr>
            <p:cNvPr id="1210" name="Rectangle: Rounded Corners 77"/>
            <p:cNvSpPr/>
            <p:nvPr/>
          </p:nvSpPr>
          <p:spPr>
            <a:xfrm>
              <a:off x="0" y="0"/>
              <a:ext cx="1896178" cy="853409"/>
            </a:xfrm>
            <a:prstGeom prst="roundRect">
              <a:avLst>
                <a:gd name="adj" fmla="val 10000"/>
              </a:avLst>
            </a:prstGeom>
            <a:solidFill>
              <a:srgbClr val="527F00"/>
            </a:solidFill>
            <a:ln w="12700" cap="flat">
              <a:solidFill>
                <a:srgbClr val="FFFFFF"/>
              </a:solidFill>
              <a:prstDash val="solid"/>
              <a:miter lim="800000"/>
            </a:ln>
            <a:effectLst/>
          </p:spPr>
          <p:txBody>
            <a:bodyPr wrap="square" lIns="45719" tIns="45719" rIns="45719" bIns="45719" numCol="1" anchor="t">
              <a:noAutofit/>
            </a:bodyPr>
            <a:lstStyle/>
            <a:p>
              <a:pPr>
                <a:defRPr sz="1800">
                  <a:latin typeface="Calibri"/>
                  <a:ea typeface="Calibri"/>
                  <a:cs typeface="Calibri"/>
                  <a:sym typeface="Calibri"/>
                </a:defRPr>
              </a:pPr>
            </a:p>
          </p:txBody>
        </p:sp>
        <p:sp>
          <p:nvSpPr>
            <p:cNvPr id="1211" name="Rectangle: Rounded Corners 4"/>
            <p:cNvSpPr/>
            <p:nvPr/>
          </p:nvSpPr>
          <p:spPr>
            <a:xfrm>
              <a:off x="33322" y="24995"/>
              <a:ext cx="1829533" cy="803418"/>
            </a:xfrm>
            <a:prstGeom prst="rect">
              <a:avLst/>
            </a:prstGeom>
            <a:solidFill>
              <a:srgbClr val="527F00"/>
            </a:solidFill>
            <a:ln w="12700" cap="flat">
              <a:noFill/>
              <a:miter lim="400000"/>
            </a:ln>
            <a:effectLst/>
          </p:spPr>
          <p:txBody>
            <a:bodyPr wrap="square" lIns="45719" tIns="45719" rIns="45719" bIns="45719" numCol="1" anchor="ctr">
              <a:noAutofit/>
            </a:bodyPr>
            <a:lstStyle/>
            <a:p>
              <a:pPr algn="ctr" defTabSz="2222500">
                <a:lnSpc>
                  <a:spcPct val="90000"/>
                </a:lnSpc>
                <a:spcBef>
                  <a:spcPts val="700"/>
                </a:spcBef>
                <a:defRPr sz="5000">
                  <a:solidFill>
                    <a:srgbClr val="FFFFFF"/>
                  </a:solidFill>
                  <a:latin typeface="Calibri"/>
                  <a:ea typeface="Calibri"/>
                  <a:cs typeface="Calibri"/>
                  <a:sym typeface="Calibri"/>
                </a:defRPr>
              </a:pPr>
            </a:p>
          </p:txBody>
        </p:sp>
      </p:grpSp>
      <p:grpSp>
        <p:nvGrpSpPr>
          <p:cNvPr id="1215" name="Group 92"/>
          <p:cNvGrpSpPr/>
          <p:nvPr/>
        </p:nvGrpSpPr>
        <p:grpSpPr>
          <a:xfrm>
            <a:off x="2277699" y="5709120"/>
            <a:ext cx="1655126" cy="853410"/>
            <a:chOff x="0" y="0"/>
            <a:chExt cx="1655124" cy="853408"/>
          </a:xfrm>
        </p:grpSpPr>
        <p:sp>
          <p:nvSpPr>
            <p:cNvPr id="1213" name="Rectangle: Rounded Corners 80"/>
            <p:cNvSpPr/>
            <p:nvPr/>
          </p:nvSpPr>
          <p:spPr>
            <a:xfrm>
              <a:off x="0" y="0"/>
              <a:ext cx="1655125" cy="853409"/>
            </a:xfrm>
            <a:prstGeom prst="roundRect">
              <a:avLst>
                <a:gd name="adj" fmla="val 10000"/>
              </a:avLst>
            </a:prstGeom>
            <a:solidFill>
              <a:srgbClr val="527F00"/>
            </a:solidFill>
            <a:ln w="12700" cap="flat">
              <a:solidFill>
                <a:srgbClr val="FFFFFF"/>
              </a:solidFill>
              <a:prstDash val="solid"/>
              <a:miter lim="800000"/>
            </a:ln>
            <a:effectLst/>
          </p:spPr>
          <p:txBody>
            <a:bodyPr wrap="square" lIns="45719" tIns="45719" rIns="45719" bIns="45719" numCol="1" anchor="t">
              <a:noAutofit/>
            </a:bodyPr>
            <a:lstStyle/>
            <a:p>
              <a:pPr>
                <a:defRPr sz="1800">
                  <a:latin typeface="Calibri"/>
                  <a:ea typeface="Calibri"/>
                  <a:cs typeface="Calibri"/>
                  <a:sym typeface="Calibri"/>
                </a:defRPr>
              </a:pPr>
            </a:p>
          </p:txBody>
        </p:sp>
        <p:sp>
          <p:nvSpPr>
            <p:cNvPr id="1214" name="Rectangle: Rounded Corners 4"/>
            <p:cNvSpPr/>
            <p:nvPr/>
          </p:nvSpPr>
          <p:spPr>
            <a:xfrm>
              <a:off x="29086" y="24995"/>
              <a:ext cx="1596953" cy="803418"/>
            </a:xfrm>
            <a:prstGeom prst="rect">
              <a:avLst/>
            </a:prstGeom>
            <a:solidFill>
              <a:srgbClr val="527F00"/>
            </a:solidFill>
            <a:ln w="12700" cap="flat">
              <a:noFill/>
              <a:miter lim="400000"/>
            </a:ln>
            <a:effectLst/>
          </p:spPr>
          <p:txBody>
            <a:bodyPr wrap="square" lIns="45719" tIns="45719" rIns="45719" bIns="45719" numCol="1" anchor="ctr">
              <a:noAutofit/>
            </a:bodyPr>
            <a:lstStyle/>
            <a:p>
              <a:pPr algn="ctr" defTabSz="2222500">
                <a:lnSpc>
                  <a:spcPct val="90000"/>
                </a:lnSpc>
                <a:spcBef>
                  <a:spcPts val="700"/>
                </a:spcBef>
                <a:defRPr sz="5000">
                  <a:solidFill>
                    <a:srgbClr val="FFFFFF"/>
                  </a:solidFill>
                  <a:latin typeface="Calibri"/>
                  <a:ea typeface="Calibri"/>
                  <a:cs typeface="Calibri"/>
                  <a:sym typeface="Calibri"/>
                </a:defRPr>
              </a:pPr>
            </a:p>
          </p:txBody>
        </p:sp>
      </p:grpSp>
      <p:grpSp>
        <p:nvGrpSpPr>
          <p:cNvPr id="1218" name="Group 95"/>
          <p:cNvGrpSpPr/>
          <p:nvPr/>
        </p:nvGrpSpPr>
        <p:grpSpPr>
          <a:xfrm>
            <a:off x="2201076" y="3904343"/>
            <a:ext cx="6315402" cy="1461489"/>
            <a:chOff x="0" y="0"/>
            <a:chExt cx="6315400" cy="1461488"/>
          </a:xfrm>
        </p:grpSpPr>
        <p:sp>
          <p:nvSpPr>
            <p:cNvPr id="1216" name="Rectangle: Rounded Corners 22"/>
            <p:cNvSpPr/>
            <p:nvPr/>
          </p:nvSpPr>
          <p:spPr>
            <a:xfrm>
              <a:off x="-1" y="0"/>
              <a:ext cx="6315402" cy="1461489"/>
            </a:xfrm>
            <a:prstGeom prst="roundRect">
              <a:avLst>
                <a:gd name="adj" fmla="val 10000"/>
              </a:avLst>
            </a:prstGeom>
            <a:solidFill>
              <a:srgbClr val="BD4F28"/>
            </a:solidFill>
            <a:ln w="12700" cap="flat">
              <a:solidFill>
                <a:srgbClr val="FFFFFF"/>
              </a:solidFill>
              <a:prstDash val="solid"/>
              <a:miter lim="800000"/>
            </a:ln>
            <a:effectLst/>
          </p:spPr>
          <p:txBody>
            <a:bodyPr wrap="square" lIns="45719" tIns="45719" rIns="45719" bIns="45719" numCol="1" anchor="t">
              <a:noAutofit/>
            </a:bodyPr>
            <a:lstStyle/>
            <a:p>
              <a:pPr>
                <a:defRPr sz="1800">
                  <a:latin typeface="Calibri"/>
                  <a:ea typeface="Calibri"/>
                  <a:cs typeface="Calibri"/>
                  <a:sym typeface="Calibri"/>
                </a:defRPr>
              </a:pPr>
            </a:p>
          </p:txBody>
        </p:sp>
        <p:sp>
          <p:nvSpPr>
            <p:cNvPr id="1217" name="Rectangle: Rounded Corners 4"/>
            <p:cNvSpPr/>
            <p:nvPr/>
          </p:nvSpPr>
          <p:spPr>
            <a:xfrm>
              <a:off x="110983" y="42805"/>
              <a:ext cx="6093434" cy="1375877"/>
            </a:xfrm>
            <a:prstGeom prst="rect">
              <a:avLst/>
            </a:prstGeom>
            <a:solidFill>
              <a:srgbClr val="BD4F28"/>
            </a:solidFill>
            <a:ln w="12700" cap="flat">
              <a:noFill/>
              <a:miter lim="400000"/>
            </a:ln>
            <a:effectLst/>
          </p:spPr>
          <p:txBody>
            <a:bodyPr wrap="square" lIns="45719" tIns="45719" rIns="45719" bIns="45719" numCol="1" anchor="ctr">
              <a:noAutofit/>
            </a:bodyPr>
            <a:lstStyle/>
            <a:p>
              <a:pPr algn="ctr" defTabSz="2222500">
                <a:lnSpc>
                  <a:spcPct val="90000"/>
                </a:lnSpc>
                <a:spcBef>
                  <a:spcPts val="700"/>
                </a:spcBef>
                <a:defRPr sz="5000">
                  <a:solidFill>
                    <a:srgbClr val="FFFFFF"/>
                  </a:solidFill>
                  <a:latin typeface="Calibri"/>
                  <a:ea typeface="Calibri"/>
                  <a:cs typeface="Calibri"/>
                  <a:sym typeface="Calibri"/>
                </a:defRPr>
              </a:pPr>
            </a:p>
          </p:txBody>
        </p:sp>
      </p:grpSp>
      <p:sp>
        <p:nvSpPr>
          <p:cNvPr id="1219" name="Rectangle: Rounded Corners 40"/>
          <p:cNvSpPr/>
          <p:nvPr/>
        </p:nvSpPr>
        <p:spPr>
          <a:xfrm>
            <a:off x="5994158" y="1365639"/>
            <a:ext cx="1616418" cy="723783"/>
          </a:xfrm>
          <a:prstGeom prst="roundRect">
            <a:avLst>
              <a:gd name="adj" fmla="val 10000"/>
            </a:avLst>
          </a:prstGeom>
          <a:solidFill>
            <a:srgbClr val="00415B"/>
          </a:solidFill>
          <a:ln w="12700">
            <a:solidFill>
              <a:srgbClr val="FFFFFF"/>
            </a:solidFill>
            <a:miter/>
          </a:ln>
        </p:spPr>
        <p:txBody>
          <a:bodyPr lIns="45719" rIns="45719"/>
          <a:lstStyle/>
          <a:p>
            <a:pPr>
              <a:defRPr sz="1800">
                <a:latin typeface="Calibri"/>
                <a:ea typeface="Calibri"/>
                <a:cs typeface="Calibri"/>
                <a:sym typeface="Calibri"/>
              </a:defRPr>
            </a:pPr>
          </a:p>
        </p:txBody>
      </p:sp>
      <p:grpSp>
        <p:nvGrpSpPr>
          <p:cNvPr id="1222" name="Group 118"/>
          <p:cNvGrpSpPr/>
          <p:nvPr/>
        </p:nvGrpSpPr>
        <p:grpSpPr>
          <a:xfrm>
            <a:off x="7035997" y="2399865"/>
            <a:ext cx="1426057" cy="830573"/>
            <a:chOff x="0" y="0"/>
            <a:chExt cx="1426055" cy="830571"/>
          </a:xfrm>
        </p:grpSpPr>
        <p:sp>
          <p:nvSpPr>
            <p:cNvPr id="1220" name="Rectangle: Rounded Corners 86"/>
            <p:cNvSpPr/>
            <p:nvPr/>
          </p:nvSpPr>
          <p:spPr>
            <a:xfrm>
              <a:off x="0" y="0"/>
              <a:ext cx="1426056" cy="830572"/>
            </a:xfrm>
            <a:prstGeom prst="roundRect">
              <a:avLst>
                <a:gd name="adj" fmla="val 10000"/>
              </a:avLst>
            </a:prstGeom>
            <a:solidFill>
              <a:srgbClr val="00415B"/>
            </a:solidFill>
            <a:ln w="12700" cap="flat">
              <a:solidFill>
                <a:srgbClr val="FFFFFF"/>
              </a:solidFill>
              <a:prstDash val="solid"/>
              <a:miter lim="800000"/>
            </a:ln>
            <a:effectLst/>
          </p:spPr>
          <p:txBody>
            <a:bodyPr wrap="square" lIns="45719" tIns="45719" rIns="45719" bIns="45719" numCol="1" anchor="t">
              <a:noAutofit/>
            </a:bodyPr>
            <a:lstStyle/>
            <a:p>
              <a:pPr>
                <a:defRPr sz="1800">
                  <a:latin typeface="Calibri"/>
                  <a:ea typeface="Calibri"/>
                  <a:cs typeface="Calibri"/>
                  <a:sym typeface="Calibri"/>
                </a:defRPr>
              </a:pPr>
            </a:p>
          </p:txBody>
        </p:sp>
        <p:sp>
          <p:nvSpPr>
            <p:cNvPr id="1221" name="Rectangle: Rounded Corners 4"/>
            <p:cNvSpPr/>
            <p:nvPr/>
          </p:nvSpPr>
          <p:spPr>
            <a:xfrm>
              <a:off x="25060" y="24326"/>
              <a:ext cx="1375935" cy="781919"/>
            </a:xfrm>
            <a:prstGeom prst="rect">
              <a:avLst/>
            </a:prstGeom>
            <a:solidFill>
              <a:srgbClr val="00415B"/>
            </a:solidFill>
            <a:ln w="12700" cap="flat">
              <a:noFill/>
              <a:miter lim="400000"/>
            </a:ln>
            <a:effectLst/>
          </p:spPr>
          <p:txBody>
            <a:bodyPr wrap="square" lIns="45719" tIns="45719" rIns="45719" bIns="45719" numCol="1" anchor="ctr">
              <a:noAutofit/>
            </a:bodyPr>
            <a:lstStyle/>
            <a:p>
              <a:pPr algn="ctr" defTabSz="2222500">
                <a:lnSpc>
                  <a:spcPct val="90000"/>
                </a:lnSpc>
                <a:spcBef>
                  <a:spcPts val="700"/>
                </a:spcBef>
                <a:defRPr sz="5000">
                  <a:solidFill>
                    <a:srgbClr val="FFFFFF"/>
                  </a:solidFill>
                  <a:latin typeface="Calibri"/>
                  <a:ea typeface="Calibri"/>
                  <a:cs typeface="Calibri"/>
                  <a:sym typeface="Calibri"/>
                </a:defRPr>
              </a:pPr>
            </a:p>
          </p:txBody>
        </p:sp>
      </p:grpSp>
      <p:grpSp>
        <p:nvGrpSpPr>
          <p:cNvPr id="1225" name="Group 121"/>
          <p:cNvGrpSpPr/>
          <p:nvPr/>
        </p:nvGrpSpPr>
        <p:grpSpPr>
          <a:xfrm>
            <a:off x="3450232" y="1365639"/>
            <a:ext cx="1808318" cy="719013"/>
            <a:chOff x="0" y="0"/>
            <a:chExt cx="1808316" cy="719012"/>
          </a:xfrm>
        </p:grpSpPr>
        <p:sp>
          <p:nvSpPr>
            <p:cNvPr id="1223" name="Rectangle: Rounded Corners 109"/>
            <p:cNvSpPr/>
            <p:nvPr/>
          </p:nvSpPr>
          <p:spPr>
            <a:xfrm>
              <a:off x="0" y="0"/>
              <a:ext cx="1808317" cy="719013"/>
            </a:xfrm>
            <a:prstGeom prst="roundRect">
              <a:avLst>
                <a:gd name="adj" fmla="val 10000"/>
              </a:avLst>
            </a:prstGeom>
            <a:solidFill>
              <a:srgbClr val="00415B"/>
            </a:solidFill>
            <a:ln w="12700" cap="flat">
              <a:solidFill>
                <a:srgbClr val="FFFFFF"/>
              </a:solidFill>
              <a:prstDash val="solid"/>
              <a:miter lim="800000"/>
            </a:ln>
            <a:effectLst/>
          </p:spPr>
          <p:txBody>
            <a:bodyPr wrap="square" lIns="45719" tIns="45719" rIns="45719" bIns="45719" numCol="1" anchor="t">
              <a:noAutofit/>
            </a:bodyPr>
            <a:lstStyle/>
            <a:p>
              <a:pPr>
                <a:defRPr sz="1800">
                  <a:latin typeface="Calibri"/>
                  <a:ea typeface="Calibri"/>
                  <a:cs typeface="Calibri"/>
                  <a:sym typeface="Calibri"/>
                </a:defRPr>
              </a:pPr>
            </a:p>
          </p:txBody>
        </p:sp>
        <p:sp>
          <p:nvSpPr>
            <p:cNvPr id="1224" name="Rectangle: Rounded Corners 4"/>
            <p:cNvSpPr/>
            <p:nvPr/>
          </p:nvSpPr>
          <p:spPr>
            <a:xfrm>
              <a:off x="31778" y="21059"/>
              <a:ext cx="1744761" cy="676894"/>
            </a:xfrm>
            <a:prstGeom prst="rect">
              <a:avLst/>
            </a:prstGeom>
            <a:solidFill>
              <a:srgbClr val="00415B"/>
            </a:solidFill>
            <a:ln w="12700" cap="flat">
              <a:noFill/>
              <a:miter lim="400000"/>
            </a:ln>
            <a:effectLst/>
          </p:spPr>
          <p:txBody>
            <a:bodyPr wrap="square" lIns="45719" tIns="45719" rIns="45719" bIns="45719" numCol="1" anchor="ctr">
              <a:noAutofit/>
            </a:bodyPr>
            <a:lstStyle/>
            <a:p>
              <a:pPr algn="ctr" defTabSz="2222500">
                <a:lnSpc>
                  <a:spcPct val="90000"/>
                </a:lnSpc>
                <a:spcBef>
                  <a:spcPts val="700"/>
                </a:spcBef>
                <a:defRPr sz="5000">
                  <a:solidFill>
                    <a:srgbClr val="FFFFFF"/>
                  </a:solidFill>
                  <a:latin typeface="Calibri"/>
                  <a:ea typeface="Calibri"/>
                  <a:cs typeface="Calibri"/>
                  <a:sym typeface="Calibri"/>
                </a:defRPr>
              </a:pPr>
            </a:p>
          </p:txBody>
        </p:sp>
      </p:grpSp>
      <p:grpSp>
        <p:nvGrpSpPr>
          <p:cNvPr id="1228" name="Group 124"/>
          <p:cNvGrpSpPr/>
          <p:nvPr/>
        </p:nvGrpSpPr>
        <p:grpSpPr>
          <a:xfrm>
            <a:off x="2399709" y="2424520"/>
            <a:ext cx="1678779" cy="800741"/>
            <a:chOff x="0" y="0"/>
            <a:chExt cx="1678777" cy="800739"/>
          </a:xfrm>
        </p:grpSpPr>
        <p:sp>
          <p:nvSpPr>
            <p:cNvPr id="1226" name="Rectangle: Rounded Corners 112"/>
            <p:cNvSpPr/>
            <p:nvPr/>
          </p:nvSpPr>
          <p:spPr>
            <a:xfrm>
              <a:off x="0" y="0"/>
              <a:ext cx="1678778" cy="800740"/>
            </a:xfrm>
            <a:prstGeom prst="roundRect">
              <a:avLst>
                <a:gd name="adj" fmla="val 10000"/>
              </a:avLst>
            </a:prstGeom>
            <a:solidFill>
              <a:srgbClr val="00415B"/>
            </a:solidFill>
            <a:ln w="12700" cap="flat">
              <a:solidFill>
                <a:srgbClr val="FFFFFF"/>
              </a:solidFill>
              <a:prstDash val="solid"/>
              <a:miter lim="800000"/>
            </a:ln>
            <a:effectLst/>
          </p:spPr>
          <p:txBody>
            <a:bodyPr wrap="square" lIns="45719" tIns="45719" rIns="45719" bIns="45719" numCol="1" anchor="t">
              <a:noAutofit/>
            </a:bodyPr>
            <a:lstStyle/>
            <a:p>
              <a:pPr>
                <a:defRPr sz="1800">
                  <a:latin typeface="Calibri"/>
                  <a:ea typeface="Calibri"/>
                  <a:cs typeface="Calibri"/>
                  <a:sym typeface="Calibri"/>
                </a:defRPr>
              </a:pPr>
            </a:p>
          </p:txBody>
        </p:sp>
        <p:sp>
          <p:nvSpPr>
            <p:cNvPr id="1227" name="Rectangle: Rounded Corners 4"/>
            <p:cNvSpPr/>
            <p:nvPr/>
          </p:nvSpPr>
          <p:spPr>
            <a:xfrm>
              <a:off x="29501" y="23452"/>
              <a:ext cx="1619775" cy="753835"/>
            </a:xfrm>
            <a:prstGeom prst="rect">
              <a:avLst/>
            </a:prstGeom>
            <a:solidFill>
              <a:srgbClr val="00415B"/>
            </a:solidFill>
            <a:ln w="12700" cap="flat">
              <a:noFill/>
              <a:miter lim="400000"/>
            </a:ln>
            <a:effectLst/>
          </p:spPr>
          <p:txBody>
            <a:bodyPr wrap="square" lIns="45719" tIns="45719" rIns="45719" bIns="45719" numCol="1" anchor="ctr">
              <a:noAutofit/>
            </a:bodyPr>
            <a:lstStyle/>
            <a:p>
              <a:pPr algn="ctr" defTabSz="2222500">
                <a:lnSpc>
                  <a:spcPct val="90000"/>
                </a:lnSpc>
                <a:spcBef>
                  <a:spcPts val="700"/>
                </a:spcBef>
                <a:defRPr sz="5000">
                  <a:solidFill>
                    <a:srgbClr val="FFFFFF"/>
                  </a:solidFill>
                  <a:latin typeface="Calibri"/>
                  <a:ea typeface="Calibri"/>
                  <a:cs typeface="Calibri"/>
                  <a:sym typeface="Calibri"/>
                </a:defRPr>
              </a:pPr>
            </a:p>
          </p:txBody>
        </p:sp>
      </p:grpSp>
      <p:grpSp>
        <p:nvGrpSpPr>
          <p:cNvPr id="1231" name="Group 127"/>
          <p:cNvGrpSpPr/>
          <p:nvPr/>
        </p:nvGrpSpPr>
        <p:grpSpPr>
          <a:xfrm>
            <a:off x="4745163" y="2424192"/>
            <a:ext cx="1699373" cy="817415"/>
            <a:chOff x="0" y="0"/>
            <a:chExt cx="1699372" cy="817413"/>
          </a:xfrm>
        </p:grpSpPr>
        <p:sp>
          <p:nvSpPr>
            <p:cNvPr id="1229" name="Rectangle: Rounded Corners 115"/>
            <p:cNvSpPr/>
            <p:nvPr/>
          </p:nvSpPr>
          <p:spPr>
            <a:xfrm>
              <a:off x="0" y="0"/>
              <a:ext cx="1699373" cy="817414"/>
            </a:xfrm>
            <a:prstGeom prst="roundRect">
              <a:avLst>
                <a:gd name="adj" fmla="val 10000"/>
              </a:avLst>
            </a:prstGeom>
            <a:solidFill>
              <a:srgbClr val="00415B"/>
            </a:solidFill>
            <a:ln w="12700" cap="flat">
              <a:solidFill>
                <a:srgbClr val="FFFFFF"/>
              </a:solidFill>
              <a:prstDash val="solid"/>
              <a:miter lim="800000"/>
            </a:ln>
            <a:effectLst/>
          </p:spPr>
          <p:txBody>
            <a:bodyPr wrap="square" lIns="45719" tIns="45719" rIns="45719" bIns="45719" numCol="1" anchor="t">
              <a:noAutofit/>
            </a:bodyPr>
            <a:lstStyle/>
            <a:p>
              <a:pPr>
                <a:defRPr sz="1800">
                  <a:latin typeface="Calibri"/>
                  <a:ea typeface="Calibri"/>
                  <a:cs typeface="Calibri"/>
                  <a:sym typeface="Calibri"/>
                </a:defRPr>
              </a:pPr>
            </a:p>
          </p:txBody>
        </p:sp>
        <p:sp>
          <p:nvSpPr>
            <p:cNvPr id="1230" name="Rectangle: Rounded Corners 4"/>
            <p:cNvSpPr/>
            <p:nvPr/>
          </p:nvSpPr>
          <p:spPr>
            <a:xfrm>
              <a:off x="29863" y="23941"/>
              <a:ext cx="1639645" cy="769532"/>
            </a:xfrm>
            <a:prstGeom prst="rect">
              <a:avLst/>
            </a:prstGeom>
            <a:solidFill>
              <a:srgbClr val="00415B"/>
            </a:solidFill>
            <a:ln w="12700" cap="flat">
              <a:noFill/>
              <a:miter lim="400000"/>
            </a:ln>
            <a:effectLst/>
          </p:spPr>
          <p:txBody>
            <a:bodyPr wrap="square" lIns="45719" tIns="45719" rIns="45719" bIns="45719" numCol="1" anchor="ctr">
              <a:noAutofit/>
            </a:bodyPr>
            <a:lstStyle/>
            <a:p>
              <a:pPr algn="ctr" defTabSz="2222500">
                <a:lnSpc>
                  <a:spcPct val="90000"/>
                </a:lnSpc>
                <a:spcBef>
                  <a:spcPts val="700"/>
                </a:spcBef>
                <a:defRPr sz="5000">
                  <a:solidFill>
                    <a:srgbClr val="FFFFFF"/>
                  </a:solidFill>
                  <a:latin typeface="Calibri"/>
                  <a:ea typeface="Calibri"/>
                  <a:cs typeface="Calibri"/>
                  <a:sym typeface="Calibri"/>
                </a:defRPr>
              </a:pPr>
            </a:p>
          </p:txBody>
        </p:sp>
      </p:grpSp>
      <p:grpSp>
        <p:nvGrpSpPr>
          <p:cNvPr id="1234" name="Group 133"/>
          <p:cNvGrpSpPr/>
          <p:nvPr/>
        </p:nvGrpSpPr>
        <p:grpSpPr>
          <a:xfrm>
            <a:off x="2698425" y="795438"/>
            <a:ext cx="5997975" cy="395220"/>
            <a:chOff x="0" y="0"/>
            <a:chExt cx="5997974" cy="395218"/>
          </a:xfrm>
        </p:grpSpPr>
        <p:sp>
          <p:nvSpPr>
            <p:cNvPr id="1232" name="Rectangle: Rounded Corners 242"/>
            <p:cNvSpPr/>
            <p:nvPr/>
          </p:nvSpPr>
          <p:spPr>
            <a:xfrm>
              <a:off x="-1" y="0"/>
              <a:ext cx="5997976" cy="395219"/>
            </a:xfrm>
            <a:prstGeom prst="roundRect">
              <a:avLst>
                <a:gd name="adj" fmla="val 10000"/>
              </a:avLst>
            </a:prstGeom>
            <a:solidFill>
              <a:srgbClr val="712E5E"/>
            </a:solidFill>
            <a:ln w="12700" cap="flat">
              <a:solidFill>
                <a:srgbClr val="FFFFFF"/>
              </a:solidFill>
              <a:prstDash val="solid"/>
              <a:miter lim="800000"/>
            </a:ln>
            <a:effectLst/>
          </p:spPr>
          <p:txBody>
            <a:bodyPr wrap="square" lIns="45719" tIns="45719" rIns="45719" bIns="45719" numCol="1" anchor="t">
              <a:noAutofit/>
            </a:bodyPr>
            <a:lstStyle/>
            <a:p>
              <a:pPr>
                <a:defRPr sz="1800">
                  <a:latin typeface="Calibri"/>
                  <a:ea typeface="Calibri"/>
                  <a:cs typeface="Calibri"/>
                  <a:sym typeface="Calibri"/>
                </a:defRPr>
              </a:pPr>
            </a:p>
          </p:txBody>
        </p:sp>
        <p:sp>
          <p:nvSpPr>
            <p:cNvPr id="1233" name="Rectangle: Rounded Corners 4"/>
            <p:cNvSpPr/>
            <p:nvPr/>
          </p:nvSpPr>
          <p:spPr>
            <a:xfrm>
              <a:off x="105405" y="11575"/>
              <a:ext cx="5787164" cy="372068"/>
            </a:xfrm>
            <a:prstGeom prst="rect">
              <a:avLst/>
            </a:prstGeom>
            <a:solidFill>
              <a:srgbClr val="712E5E"/>
            </a:solidFill>
            <a:ln w="12700" cap="flat">
              <a:noFill/>
              <a:miter lim="400000"/>
            </a:ln>
            <a:effectLst/>
          </p:spPr>
          <p:txBody>
            <a:bodyPr wrap="square" lIns="45719" tIns="45719" rIns="45719" bIns="45719" numCol="1" anchor="ctr">
              <a:noAutofit/>
            </a:bodyPr>
            <a:lstStyle/>
            <a:p>
              <a:pPr algn="ctr" defTabSz="2222500">
                <a:lnSpc>
                  <a:spcPct val="90000"/>
                </a:lnSpc>
                <a:spcBef>
                  <a:spcPts val="700"/>
                </a:spcBef>
                <a:defRPr sz="5000">
                  <a:solidFill>
                    <a:srgbClr val="FFFFFF"/>
                  </a:solidFill>
                  <a:latin typeface="Calibri"/>
                  <a:ea typeface="Calibri"/>
                  <a:cs typeface="Calibri"/>
                  <a:sym typeface="Calibri"/>
                </a:defRPr>
              </a:pPr>
            </a:p>
          </p:txBody>
        </p:sp>
      </p:grpSp>
      <p:sp>
        <p:nvSpPr>
          <p:cNvPr id="1235" name="Straight Connector 143"/>
          <p:cNvSpPr/>
          <p:nvPr/>
        </p:nvSpPr>
        <p:spPr>
          <a:xfrm>
            <a:off x="3593677" y="3695632"/>
            <a:ext cx="3810208" cy="1"/>
          </a:xfrm>
          <a:prstGeom prst="line">
            <a:avLst/>
          </a:prstGeom>
          <a:ln w="6350">
            <a:solidFill>
              <a:srgbClr val="000000"/>
            </a:solidFill>
            <a:miter/>
          </a:ln>
        </p:spPr>
        <p:txBody>
          <a:bodyPr lIns="45719" rIns="45719"/>
          <a:lstStyle/>
          <a:p>
            <a:pPr>
              <a:defRPr sz="1800">
                <a:latin typeface="Calibri"/>
                <a:ea typeface="Calibri"/>
                <a:cs typeface="Calibri"/>
                <a:sym typeface="Calibri"/>
              </a:defRPr>
            </a:pPr>
          </a:p>
        </p:txBody>
      </p:sp>
      <p:sp>
        <p:nvSpPr>
          <p:cNvPr id="1236" name="Straight Connector 144"/>
          <p:cNvSpPr/>
          <p:nvPr/>
        </p:nvSpPr>
        <p:spPr>
          <a:xfrm>
            <a:off x="7385436" y="3695632"/>
            <a:ext cx="5674" cy="230115"/>
          </a:xfrm>
          <a:prstGeom prst="line">
            <a:avLst/>
          </a:prstGeom>
          <a:ln w="6350">
            <a:solidFill>
              <a:srgbClr val="000000"/>
            </a:solidFill>
            <a:miter/>
          </a:ln>
        </p:spPr>
        <p:txBody>
          <a:bodyPr lIns="45719" rIns="45719"/>
          <a:lstStyle/>
          <a:p>
            <a:pPr>
              <a:defRPr sz="1800">
                <a:latin typeface="Calibri"/>
                <a:ea typeface="Calibri"/>
                <a:cs typeface="Calibri"/>
                <a:sym typeface="Calibri"/>
              </a:defRPr>
            </a:pPr>
          </a:p>
        </p:txBody>
      </p:sp>
      <p:sp>
        <p:nvSpPr>
          <p:cNvPr id="1237" name="Straight Connector 145"/>
          <p:cNvSpPr/>
          <p:nvPr/>
        </p:nvSpPr>
        <p:spPr>
          <a:xfrm>
            <a:off x="3586491" y="3702521"/>
            <a:ext cx="5674" cy="230115"/>
          </a:xfrm>
          <a:prstGeom prst="line">
            <a:avLst/>
          </a:prstGeom>
          <a:ln w="6350">
            <a:solidFill>
              <a:srgbClr val="000000"/>
            </a:solidFill>
            <a:miter/>
          </a:ln>
        </p:spPr>
        <p:txBody>
          <a:bodyPr lIns="45719" rIns="45719"/>
          <a:lstStyle/>
          <a:p>
            <a:pPr>
              <a:defRPr sz="1800">
                <a:latin typeface="Calibri"/>
                <a:ea typeface="Calibri"/>
                <a:cs typeface="Calibri"/>
                <a:sym typeface="Calibri"/>
              </a:defRPr>
            </a:pPr>
          </a:p>
        </p:txBody>
      </p:sp>
      <p:sp>
        <p:nvSpPr>
          <p:cNvPr id="1238" name="Straight Arrow Connector 10"/>
          <p:cNvSpPr/>
          <p:nvPr/>
        </p:nvSpPr>
        <p:spPr>
          <a:xfrm flipV="1">
            <a:off x="5548241" y="3206112"/>
            <a:ext cx="2200787" cy="482635"/>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239" name="Straight Arrow Connector 12"/>
          <p:cNvSpPr/>
          <p:nvPr/>
        </p:nvSpPr>
        <p:spPr>
          <a:xfrm flipV="1">
            <a:off x="5594850" y="3241607"/>
            <a:ext cx="1" cy="447139"/>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240" name="Straight Arrow Connector 15"/>
          <p:cNvSpPr/>
          <p:nvPr/>
        </p:nvSpPr>
        <p:spPr>
          <a:xfrm flipH="1" flipV="1">
            <a:off x="3239098" y="3225259"/>
            <a:ext cx="2355753" cy="463488"/>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241" name="Straight Connector 149"/>
          <p:cNvSpPr/>
          <p:nvPr/>
        </p:nvSpPr>
        <p:spPr>
          <a:xfrm>
            <a:off x="3666320" y="2236947"/>
            <a:ext cx="3810207" cy="1"/>
          </a:xfrm>
          <a:prstGeom prst="line">
            <a:avLst/>
          </a:prstGeom>
          <a:ln w="6350">
            <a:solidFill>
              <a:srgbClr val="000000"/>
            </a:solidFill>
            <a:miter/>
          </a:ln>
        </p:spPr>
        <p:txBody>
          <a:bodyPr lIns="45719" rIns="45719"/>
          <a:lstStyle/>
          <a:p>
            <a:pPr>
              <a:defRPr sz="1800">
                <a:latin typeface="Calibri"/>
                <a:ea typeface="Calibri"/>
                <a:cs typeface="Calibri"/>
                <a:sym typeface="Calibri"/>
              </a:defRPr>
            </a:pPr>
          </a:p>
        </p:txBody>
      </p:sp>
      <p:sp>
        <p:nvSpPr>
          <p:cNvPr id="1242" name="Straight Connector 150"/>
          <p:cNvSpPr/>
          <p:nvPr/>
        </p:nvSpPr>
        <p:spPr>
          <a:xfrm>
            <a:off x="7465265" y="2236947"/>
            <a:ext cx="5674" cy="230115"/>
          </a:xfrm>
          <a:prstGeom prst="line">
            <a:avLst/>
          </a:prstGeom>
          <a:ln w="6350">
            <a:solidFill>
              <a:srgbClr val="000000"/>
            </a:solidFill>
            <a:miter/>
          </a:ln>
        </p:spPr>
        <p:txBody>
          <a:bodyPr lIns="45719" rIns="45719"/>
          <a:lstStyle/>
          <a:p>
            <a:pPr>
              <a:defRPr sz="1800">
                <a:latin typeface="Calibri"/>
                <a:ea typeface="Calibri"/>
                <a:cs typeface="Calibri"/>
                <a:sym typeface="Calibri"/>
              </a:defRPr>
            </a:pPr>
          </a:p>
        </p:txBody>
      </p:sp>
      <p:sp>
        <p:nvSpPr>
          <p:cNvPr id="1243" name="Straight Connector 151"/>
          <p:cNvSpPr/>
          <p:nvPr/>
        </p:nvSpPr>
        <p:spPr>
          <a:xfrm>
            <a:off x="3666319" y="2243837"/>
            <a:ext cx="5674" cy="230114"/>
          </a:xfrm>
          <a:prstGeom prst="line">
            <a:avLst/>
          </a:prstGeom>
          <a:ln w="6350">
            <a:solidFill>
              <a:srgbClr val="000000"/>
            </a:solidFill>
            <a:miter/>
          </a:ln>
        </p:spPr>
        <p:txBody>
          <a:bodyPr lIns="45719" rIns="45719"/>
          <a:lstStyle/>
          <a:p>
            <a:pPr>
              <a:defRPr sz="1800">
                <a:latin typeface="Calibri"/>
                <a:ea typeface="Calibri"/>
                <a:cs typeface="Calibri"/>
                <a:sym typeface="Calibri"/>
              </a:defRPr>
            </a:pPr>
          </a:p>
        </p:txBody>
      </p:sp>
      <p:sp>
        <p:nvSpPr>
          <p:cNvPr id="1244" name="Straight Connector 154"/>
          <p:cNvSpPr/>
          <p:nvPr/>
        </p:nvSpPr>
        <p:spPr>
          <a:xfrm>
            <a:off x="5639852" y="2236947"/>
            <a:ext cx="5674" cy="230115"/>
          </a:xfrm>
          <a:prstGeom prst="line">
            <a:avLst/>
          </a:prstGeom>
          <a:ln w="6350">
            <a:solidFill>
              <a:srgbClr val="000000"/>
            </a:solidFill>
            <a:miter/>
          </a:ln>
        </p:spPr>
        <p:txBody>
          <a:bodyPr lIns="45719" rIns="45719"/>
          <a:lstStyle/>
          <a:p>
            <a:pPr>
              <a:defRPr sz="1800">
                <a:latin typeface="Calibri"/>
                <a:ea typeface="Calibri"/>
                <a:cs typeface="Calibri"/>
                <a:sym typeface="Calibri"/>
              </a:defRPr>
            </a:pPr>
          </a:p>
        </p:txBody>
      </p:sp>
      <p:sp>
        <p:nvSpPr>
          <p:cNvPr id="1245" name="Straight Arrow Connector 19"/>
          <p:cNvSpPr/>
          <p:nvPr/>
        </p:nvSpPr>
        <p:spPr>
          <a:xfrm flipV="1">
            <a:off x="5648085" y="1727530"/>
            <a:ext cx="346073" cy="538515"/>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246" name="Straight Arrow Connector 27"/>
          <p:cNvSpPr/>
          <p:nvPr/>
        </p:nvSpPr>
        <p:spPr>
          <a:xfrm flipH="1" flipV="1">
            <a:off x="5258549" y="1725145"/>
            <a:ext cx="409777" cy="511804"/>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247" name="Straight Arrow Connector 32"/>
          <p:cNvSpPr/>
          <p:nvPr/>
        </p:nvSpPr>
        <p:spPr>
          <a:xfrm flipH="1" flipV="1">
            <a:off x="4354286" y="1168384"/>
            <a:ext cx="106" cy="197256"/>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248" name="Straight Arrow Connector 157"/>
          <p:cNvSpPr/>
          <p:nvPr/>
        </p:nvSpPr>
        <p:spPr>
          <a:xfrm flipH="1" flipV="1">
            <a:off x="6802261" y="1190864"/>
            <a:ext cx="106" cy="197256"/>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249" name="TextBox 3"/>
          <p:cNvSpPr txBox="1"/>
          <p:nvPr/>
        </p:nvSpPr>
        <p:spPr>
          <a:xfrm>
            <a:off x="9132388" y="1685529"/>
            <a:ext cx="1278014" cy="1497966"/>
          </a:xfrm>
          <a:prstGeom prst="rect">
            <a:avLst/>
          </a:prstGeom>
          <a:solidFill>
            <a:srgbClr val="00415B"/>
          </a:solidFill>
          <a:ln>
            <a:solidFill>
              <a:srgbClr val="00415B"/>
            </a:solidFill>
          </a:ln>
          <a:extLst>
            <a:ext uri="{C572A759-6A51-4108-AA02-DFA0A04FC94B}">
              <ma14:wrappingTextBoxFlag xmlns:ma14="http://schemas.microsoft.com/office/mac/drawingml/2011/main" val="1"/>
            </a:ext>
          </a:extLst>
        </p:spPr>
        <p:txBody>
          <a:bodyPr lIns="45719" rIns="45719">
            <a:spAutoFit/>
          </a:bodyPr>
          <a:lstStyle/>
          <a:p>
            <a:pPr algn="ctr">
              <a:defRPr b="1" sz="1800">
                <a:solidFill>
                  <a:srgbClr val="FFFFFF"/>
                </a:solidFill>
                <a:latin typeface="Source Sans Pro"/>
                <a:ea typeface="Source Sans Pro"/>
                <a:cs typeface="Source Sans Pro"/>
                <a:sym typeface="Source Sans Pro"/>
              </a:defRPr>
            </a:pPr>
          </a:p>
          <a:p>
            <a:pPr algn="ctr">
              <a:defRPr b="1" sz="1800">
                <a:solidFill>
                  <a:srgbClr val="FFFFFF"/>
                </a:solidFill>
                <a:latin typeface="Source Sans Pro"/>
                <a:ea typeface="Source Sans Pro"/>
                <a:cs typeface="Source Sans Pro"/>
                <a:sym typeface="Source Sans Pro"/>
              </a:defRPr>
            </a:pPr>
          </a:p>
          <a:p>
            <a:pPr algn="ctr">
              <a:defRPr b="1" sz="1800">
                <a:solidFill>
                  <a:srgbClr val="FFFFFF"/>
                </a:solidFill>
                <a:latin typeface="Source Sans Pro"/>
                <a:ea typeface="Source Sans Pro"/>
                <a:cs typeface="Source Sans Pro"/>
                <a:sym typeface="Source Sans Pro"/>
              </a:defRPr>
            </a:pPr>
            <a:r>
              <a:t>Outcomes</a:t>
            </a:r>
          </a:p>
          <a:p>
            <a:pPr algn="ctr">
              <a:defRPr b="1" sz="1800">
                <a:solidFill>
                  <a:srgbClr val="FFFFFF"/>
                </a:solidFill>
                <a:latin typeface="Source Sans Pro"/>
                <a:ea typeface="Source Sans Pro"/>
                <a:cs typeface="Source Sans Pro"/>
                <a:sym typeface="Source Sans Pro"/>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1" name="TextBox 3"/>
          <p:cNvSpPr/>
          <p:nvPr/>
        </p:nvSpPr>
        <p:spPr>
          <a:xfrm>
            <a:off x="9895415" y="2171439"/>
            <a:ext cx="1691641" cy="2403313"/>
          </a:xfrm>
          <a:prstGeom prst="roundRect">
            <a:avLst>
              <a:gd name="adj" fmla="val 16667"/>
            </a:avLst>
          </a:prstGeom>
          <a:solidFill>
            <a:srgbClr val="712E5E"/>
          </a:solidFill>
          <a:ln w="12700">
            <a:miter lim="400000"/>
          </a:ln>
        </p:spPr>
        <p:txBody>
          <a:bodyPr lIns="45719" rIns="45719"/>
          <a:lstStyle/>
          <a:p>
            <a:pPr>
              <a:defRPr sz="1200">
                <a:latin typeface="Calibri Light"/>
                <a:ea typeface="Calibri Light"/>
                <a:cs typeface="Calibri Light"/>
                <a:sym typeface="Calibri Light"/>
              </a:defRPr>
            </a:pPr>
          </a:p>
        </p:txBody>
      </p:sp>
      <p:grpSp>
        <p:nvGrpSpPr>
          <p:cNvPr id="1259" name="Group 10"/>
          <p:cNvGrpSpPr/>
          <p:nvPr/>
        </p:nvGrpSpPr>
        <p:grpSpPr>
          <a:xfrm>
            <a:off x="5156972" y="701180"/>
            <a:ext cx="2102146" cy="5002392"/>
            <a:chOff x="0" y="0"/>
            <a:chExt cx="2102144" cy="5002390"/>
          </a:xfrm>
        </p:grpSpPr>
        <p:grpSp>
          <p:nvGrpSpPr>
            <p:cNvPr id="1255" name="Group 4"/>
            <p:cNvGrpSpPr/>
            <p:nvPr/>
          </p:nvGrpSpPr>
          <p:grpSpPr>
            <a:xfrm>
              <a:off x="1" y="499855"/>
              <a:ext cx="2088026" cy="4502536"/>
              <a:chOff x="0" y="0"/>
              <a:chExt cx="2088025" cy="4502534"/>
            </a:xfrm>
          </p:grpSpPr>
          <p:sp>
            <p:nvSpPr>
              <p:cNvPr id="1252" name="Rounded Rectangle 16"/>
              <p:cNvSpPr/>
              <p:nvPr/>
            </p:nvSpPr>
            <p:spPr>
              <a:xfrm>
                <a:off x="-1" y="0"/>
                <a:ext cx="2088027" cy="1316905"/>
              </a:xfrm>
              <a:prstGeom prst="roundRect">
                <a:avLst>
                  <a:gd name="adj" fmla="val 16667"/>
                </a:avLst>
              </a:prstGeom>
              <a:solidFill>
                <a:srgbClr val="00415B"/>
              </a:solidFill>
              <a:ln w="12700" cap="flat">
                <a:solidFill>
                  <a:srgbClr val="712E5E"/>
                </a:solidFill>
                <a:prstDash val="dash"/>
                <a:miter lim="800000"/>
              </a:ln>
              <a:effectLst/>
            </p:spPr>
            <p:txBody>
              <a:bodyPr wrap="square" lIns="45719" tIns="45719" rIns="45719" bIns="45719" numCol="1" anchor="ctr">
                <a:noAutofit/>
              </a:bodyPr>
              <a:lstStyle/>
              <a:p>
                <a:pPr algn="ctr">
                  <a:defRPr sz="1800">
                    <a:latin typeface="Calibri Light"/>
                    <a:ea typeface="Calibri Light"/>
                    <a:cs typeface="Calibri Light"/>
                    <a:sym typeface="Calibri Light"/>
                  </a:defRPr>
                </a:pPr>
              </a:p>
            </p:txBody>
          </p:sp>
          <p:sp>
            <p:nvSpPr>
              <p:cNvPr id="1253" name="Rounded Rectangle 130"/>
              <p:cNvSpPr/>
              <p:nvPr/>
            </p:nvSpPr>
            <p:spPr>
              <a:xfrm>
                <a:off x="-1" y="3002845"/>
                <a:ext cx="2088027" cy="1499690"/>
              </a:xfrm>
              <a:prstGeom prst="roundRect">
                <a:avLst>
                  <a:gd name="adj" fmla="val 16667"/>
                </a:avLst>
              </a:prstGeom>
              <a:solidFill>
                <a:srgbClr val="00415B"/>
              </a:solidFill>
              <a:ln w="12700" cap="flat">
                <a:solidFill>
                  <a:srgbClr val="712E5E"/>
                </a:solidFill>
                <a:prstDash val="dash"/>
                <a:miter lim="800000"/>
              </a:ln>
              <a:effectLst/>
            </p:spPr>
            <p:txBody>
              <a:bodyPr wrap="square" lIns="45719" tIns="45719" rIns="45719" bIns="45719" numCol="1" anchor="ctr">
                <a:noAutofit/>
              </a:bodyPr>
              <a:lstStyle/>
              <a:p>
                <a:pPr algn="ctr">
                  <a:defRPr sz="1800">
                    <a:latin typeface="Calibri Light"/>
                    <a:ea typeface="Calibri Light"/>
                    <a:cs typeface="Calibri Light"/>
                    <a:sym typeface="Calibri Light"/>
                  </a:defRPr>
                </a:pPr>
              </a:p>
            </p:txBody>
          </p:sp>
          <p:sp>
            <p:nvSpPr>
              <p:cNvPr id="1254" name="Rounded Rectangle 150"/>
              <p:cNvSpPr/>
              <p:nvPr/>
            </p:nvSpPr>
            <p:spPr>
              <a:xfrm>
                <a:off x="-1" y="1575772"/>
                <a:ext cx="2088027" cy="1192574"/>
              </a:xfrm>
              <a:prstGeom prst="roundRect">
                <a:avLst>
                  <a:gd name="adj" fmla="val 16667"/>
                </a:avLst>
              </a:prstGeom>
              <a:solidFill>
                <a:srgbClr val="00415B"/>
              </a:solidFill>
              <a:ln w="12700" cap="flat">
                <a:solidFill>
                  <a:srgbClr val="712E5E"/>
                </a:solidFill>
                <a:prstDash val="dash"/>
                <a:miter lim="800000"/>
              </a:ln>
              <a:effectLst/>
            </p:spPr>
            <p:txBody>
              <a:bodyPr wrap="square" lIns="45719" tIns="45719" rIns="45719" bIns="45719" numCol="1" anchor="ctr">
                <a:noAutofit/>
              </a:bodyPr>
              <a:lstStyle/>
              <a:p>
                <a:pPr algn="ctr">
                  <a:defRPr sz="1800">
                    <a:latin typeface="Calibri Light"/>
                    <a:ea typeface="Calibri Light"/>
                    <a:cs typeface="Calibri Light"/>
                    <a:sym typeface="Calibri Light"/>
                  </a:defRPr>
                </a:pPr>
              </a:p>
            </p:txBody>
          </p:sp>
        </p:grpSp>
        <p:grpSp>
          <p:nvGrpSpPr>
            <p:cNvPr id="1258" name="TextBox 95"/>
            <p:cNvGrpSpPr/>
            <p:nvPr/>
          </p:nvGrpSpPr>
          <p:grpSpPr>
            <a:xfrm>
              <a:off x="0" y="-1"/>
              <a:ext cx="2102145" cy="285554"/>
              <a:chOff x="0" y="0"/>
              <a:chExt cx="2102144" cy="285552"/>
            </a:xfrm>
          </p:grpSpPr>
          <p:sp>
            <p:nvSpPr>
              <p:cNvPr id="1256" name="Rounded Rectangle"/>
              <p:cNvSpPr/>
              <p:nvPr/>
            </p:nvSpPr>
            <p:spPr>
              <a:xfrm>
                <a:off x="0" y="0"/>
                <a:ext cx="2102145" cy="271676"/>
              </a:xfrm>
              <a:prstGeom prst="roundRect">
                <a:avLst>
                  <a:gd name="adj" fmla="val 16667"/>
                </a:avLst>
              </a:prstGeom>
              <a:solidFill>
                <a:srgbClr val="00415B"/>
              </a:solidFill>
              <a:ln w="12700" cap="flat">
                <a:noFill/>
                <a:miter lim="400000"/>
              </a:ln>
              <a:effectLst/>
            </p:spPr>
            <p:txBody>
              <a:bodyPr wrap="square" lIns="45719" tIns="45719" rIns="45719" bIns="45719" numCol="1" anchor="t">
                <a:noAutofit/>
              </a:bodyPr>
              <a:lstStyle/>
              <a:p>
                <a:pPr algn="ctr">
                  <a:defRPr sz="1800">
                    <a:latin typeface="Calibri"/>
                    <a:ea typeface="Calibri"/>
                    <a:cs typeface="Calibri"/>
                    <a:sym typeface="Calibri"/>
                  </a:defRPr>
                </a:pPr>
              </a:p>
            </p:txBody>
          </p:sp>
          <p:sp>
            <p:nvSpPr>
              <p:cNvPr id="1257" name="Intermediate outcomes"/>
              <p:cNvSpPr txBox="1"/>
              <p:nvPr/>
            </p:nvSpPr>
            <p:spPr>
              <a:xfrm>
                <a:off x="58982" y="13262"/>
                <a:ext cx="1984182" cy="272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200">
                    <a:solidFill>
                      <a:srgbClr val="FFFFFF"/>
                    </a:solidFill>
                    <a:latin typeface="Calibri Light"/>
                    <a:ea typeface="Calibri Light"/>
                    <a:cs typeface="Calibri Light"/>
                    <a:sym typeface="Calibri Light"/>
                  </a:defRPr>
                </a:pPr>
                <a:r>
                  <a:t>Intermediate </a:t>
                </a:r>
                <a:r>
                  <a:rPr b="1">
                    <a:latin typeface="Source Sans Pro"/>
                    <a:ea typeface="Source Sans Pro"/>
                    <a:cs typeface="Source Sans Pro"/>
                    <a:sym typeface="Source Sans Pro"/>
                  </a:rPr>
                  <a:t>outcomes</a:t>
                </a:r>
              </a:p>
            </p:txBody>
          </p:sp>
        </p:grpSp>
      </p:grpSp>
      <p:grpSp>
        <p:nvGrpSpPr>
          <p:cNvPr id="1266" name="Group 11"/>
          <p:cNvGrpSpPr/>
          <p:nvPr/>
        </p:nvGrpSpPr>
        <p:grpSpPr>
          <a:xfrm>
            <a:off x="7612553" y="713584"/>
            <a:ext cx="1868442" cy="4246208"/>
            <a:chOff x="0" y="0"/>
            <a:chExt cx="1868441" cy="4246207"/>
          </a:xfrm>
        </p:grpSpPr>
        <p:sp>
          <p:nvSpPr>
            <p:cNvPr id="1260" name="TextBox 8"/>
            <p:cNvSpPr/>
            <p:nvPr/>
          </p:nvSpPr>
          <p:spPr>
            <a:xfrm>
              <a:off x="-1" y="991052"/>
              <a:ext cx="1861143" cy="717714"/>
            </a:xfrm>
            <a:prstGeom prst="roundRect">
              <a:avLst>
                <a:gd name="adj" fmla="val 16667"/>
              </a:avLst>
            </a:prstGeom>
            <a:solidFill>
              <a:srgbClr val="005F85"/>
            </a:solidFill>
            <a:ln w="12700" cap="flat">
              <a:noFill/>
              <a:miter lim="400000"/>
            </a:ln>
            <a:effectLst/>
          </p:spPr>
          <p:txBody>
            <a:bodyPr wrap="square" lIns="45719" tIns="45719" rIns="45719" bIns="45719" numCol="1" anchor="t">
              <a:noAutofit/>
            </a:bodyPr>
            <a:lstStyle/>
            <a:p>
              <a:pPr>
                <a:defRPr sz="1200">
                  <a:latin typeface="Calibri Light"/>
                  <a:ea typeface="Calibri Light"/>
                  <a:cs typeface="Calibri Light"/>
                  <a:sym typeface="Calibri Light"/>
                </a:defRPr>
              </a:pPr>
            </a:p>
          </p:txBody>
        </p:sp>
        <p:sp>
          <p:nvSpPr>
            <p:cNvPr id="1261" name="TextBox 18"/>
            <p:cNvSpPr/>
            <p:nvPr/>
          </p:nvSpPr>
          <p:spPr>
            <a:xfrm>
              <a:off x="0" y="3311472"/>
              <a:ext cx="1868441" cy="934736"/>
            </a:xfrm>
            <a:prstGeom prst="roundRect">
              <a:avLst>
                <a:gd name="adj" fmla="val 16667"/>
              </a:avLst>
            </a:prstGeom>
            <a:solidFill>
              <a:srgbClr val="005F85"/>
            </a:solidFill>
            <a:ln w="12700" cap="flat">
              <a:noFill/>
              <a:miter lim="400000"/>
            </a:ln>
            <a:effectLst/>
          </p:spPr>
          <p:txBody>
            <a:bodyPr wrap="square" lIns="45719" tIns="45719" rIns="45719" bIns="45719" numCol="1" anchor="t">
              <a:noAutofit/>
            </a:bodyPr>
            <a:lstStyle/>
            <a:p>
              <a:pPr>
                <a:defRPr sz="1200">
                  <a:latin typeface="Calibri Light"/>
                  <a:ea typeface="Calibri Light"/>
                  <a:cs typeface="Calibri Light"/>
                  <a:sym typeface="Calibri Light"/>
                </a:defRPr>
              </a:pPr>
            </a:p>
          </p:txBody>
        </p:sp>
        <p:sp>
          <p:nvSpPr>
            <p:cNvPr id="1262" name="TextBox 81"/>
            <p:cNvSpPr/>
            <p:nvPr/>
          </p:nvSpPr>
          <p:spPr>
            <a:xfrm>
              <a:off x="3648" y="2246874"/>
              <a:ext cx="1861143" cy="725770"/>
            </a:xfrm>
            <a:prstGeom prst="roundRect">
              <a:avLst>
                <a:gd name="adj" fmla="val 16667"/>
              </a:avLst>
            </a:prstGeom>
            <a:solidFill>
              <a:srgbClr val="005F85"/>
            </a:solidFill>
            <a:ln w="12700" cap="flat">
              <a:noFill/>
              <a:miter lim="400000"/>
            </a:ln>
            <a:effectLst/>
          </p:spPr>
          <p:txBody>
            <a:bodyPr wrap="square" lIns="45719" tIns="45719" rIns="45719" bIns="45719" numCol="1" anchor="t">
              <a:noAutofit/>
            </a:bodyPr>
            <a:lstStyle/>
            <a:p>
              <a:pPr>
                <a:defRPr sz="1200">
                  <a:latin typeface="Calibri Light"/>
                  <a:ea typeface="Calibri Light"/>
                  <a:cs typeface="Calibri Light"/>
                  <a:sym typeface="Calibri Light"/>
                </a:defRPr>
              </a:pPr>
            </a:p>
          </p:txBody>
        </p:sp>
        <p:grpSp>
          <p:nvGrpSpPr>
            <p:cNvPr id="1265" name="TextBox 96"/>
            <p:cNvGrpSpPr/>
            <p:nvPr/>
          </p:nvGrpSpPr>
          <p:grpSpPr>
            <a:xfrm>
              <a:off x="74133" y="-1"/>
              <a:ext cx="1712873" cy="460427"/>
              <a:chOff x="0" y="0"/>
              <a:chExt cx="1712872" cy="460425"/>
            </a:xfrm>
          </p:grpSpPr>
          <p:sp>
            <p:nvSpPr>
              <p:cNvPr id="1263" name="Rounded Rectangle"/>
              <p:cNvSpPr/>
              <p:nvPr/>
            </p:nvSpPr>
            <p:spPr>
              <a:xfrm>
                <a:off x="0" y="0"/>
                <a:ext cx="1712873" cy="274205"/>
              </a:xfrm>
              <a:prstGeom prst="roundRect">
                <a:avLst>
                  <a:gd name="adj" fmla="val 16667"/>
                </a:avLst>
              </a:prstGeom>
              <a:solidFill>
                <a:srgbClr val="005F85"/>
              </a:solidFill>
              <a:ln w="12700" cap="flat">
                <a:noFill/>
                <a:miter lim="400000"/>
              </a:ln>
              <a:effectLst/>
            </p:spPr>
            <p:txBody>
              <a:bodyPr wrap="square" lIns="45719" tIns="45719" rIns="45719" bIns="45719" numCol="1" anchor="t">
                <a:noAutofit/>
              </a:bodyPr>
              <a:lstStyle/>
              <a:p>
                <a:pPr algn="ctr">
                  <a:defRPr sz="1800">
                    <a:latin typeface="Calibri"/>
                    <a:ea typeface="Calibri"/>
                    <a:cs typeface="Calibri"/>
                    <a:sym typeface="Calibri"/>
                  </a:defRPr>
                </a:pPr>
              </a:p>
            </p:txBody>
          </p:sp>
          <p:sp>
            <p:nvSpPr>
              <p:cNvPr id="1264" name="Long-term outcomes"/>
              <p:cNvSpPr txBox="1"/>
              <p:nvPr/>
            </p:nvSpPr>
            <p:spPr>
              <a:xfrm>
                <a:off x="59106" y="13385"/>
                <a:ext cx="1594662"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200">
                    <a:solidFill>
                      <a:srgbClr val="FFFFFF"/>
                    </a:solidFill>
                    <a:latin typeface="Source Sans Pro"/>
                    <a:ea typeface="Source Sans Pro"/>
                    <a:cs typeface="Source Sans Pro"/>
                    <a:sym typeface="Source Sans Pro"/>
                  </a:defRPr>
                </a:lvl1pPr>
              </a:lstStyle>
              <a:p>
                <a:pPr/>
                <a:r>
                  <a:t>Long-term outcomes</a:t>
                </a:r>
              </a:p>
            </p:txBody>
          </p:sp>
        </p:grpSp>
      </p:grpSp>
      <p:grpSp>
        <p:nvGrpSpPr>
          <p:cNvPr id="1269" name="TextBox 97"/>
          <p:cNvGrpSpPr/>
          <p:nvPr/>
        </p:nvGrpSpPr>
        <p:grpSpPr>
          <a:xfrm>
            <a:off x="10269342" y="713584"/>
            <a:ext cx="943785" cy="306468"/>
            <a:chOff x="0" y="0"/>
            <a:chExt cx="943783" cy="306467"/>
          </a:xfrm>
        </p:grpSpPr>
        <p:sp>
          <p:nvSpPr>
            <p:cNvPr id="1267" name="Rounded Rectangle"/>
            <p:cNvSpPr/>
            <p:nvPr/>
          </p:nvSpPr>
          <p:spPr>
            <a:xfrm>
              <a:off x="0" y="0"/>
              <a:ext cx="943784" cy="306468"/>
            </a:xfrm>
            <a:prstGeom prst="roundRect">
              <a:avLst>
                <a:gd name="adj" fmla="val 16667"/>
              </a:avLst>
            </a:prstGeom>
            <a:solidFill>
              <a:srgbClr val="712E5E"/>
            </a:solidFill>
            <a:ln w="12700" cap="flat">
              <a:noFill/>
              <a:miter lim="400000"/>
            </a:ln>
            <a:effectLst/>
          </p:spPr>
          <p:txBody>
            <a:bodyPr wrap="square" lIns="45719" tIns="45719" rIns="45719" bIns="45719" numCol="1" anchor="t">
              <a:noAutofit/>
            </a:bodyPr>
            <a:lstStyle/>
            <a:p>
              <a:pPr algn="ctr">
                <a:defRPr sz="1800">
                  <a:latin typeface="Calibri"/>
                  <a:ea typeface="Calibri"/>
                  <a:cs typeface="Calibri"/>
                  <a:sym typeface="Calibri"/>
                </a:defRPr>
              </a:pPr>
            </a:p>
          </p:txBody>
        </p:sp>
        <p:sp>
          <p:nvSpPr>
            <p:cNvPr id="1268" name="Aim"/>
            <p:cNvSpPr txBox="1"/>
            <p:nvPr/>
          </p:nvSpPr>
          <p:spPr>
            <a:xfrm>
              <a:off x="60679" y="14960"/>
              <a:ext cx="822425" cy="269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200">
                  <a:solidFill>
                    <a:srgbClr val="FFFFFF"/>
                  </a:solidFill>
                  <a:latin typeface="Source Sans Pro"/>
                  <a:ea typeface="Source Sans Pro"/>
                  <a:cs typeface="Source Sans Pro"/>
                  <a:sym typeface="Source Sans Pro"/>
                </a:defRPr>
              </a:lvl1pPr>
            </a:lstStyle>
            <a:p>
              <a:pPr/>
              <a:r>
                <a:t>Aim</a:t>
              </a:r>
            </a:p>
          </p:txBody>
        </p:sp>
      </p:grpSp>
      <p:grpSp>
        <p:nvGrpSpPr>
          <p:cNvPr id="1277" name="Group 7"/>
          <p:cNvGrpSpPr/>
          <p:nvPr/>
        </p:nvGrpSpPr>
        <p:grpSpPr>
          <a:xfrm>
            <a:off x="666439" y="713584"/>
            <a:ext cx="1579030" cy="4989988"/>
            <a:chOff x="0" y="0"/>
            <a:chExt cx="1579030" cy="4989986"/>
          </a:xfrm>
        </p:grpSpPr>
        <p:grpSp>
          <p:nvGrpSpPr>
            <p:cNvPr id="1272" name="TextBox 108"/>
            <p:cNvGrpSpPr/>
            <p:nvPr/>
          </p:nvGrpSpPr>
          <p:grpSpPr>
            <a:xfrm>
              <a:off x="141435" y="-1"/>
              <a:ext cx="1279505" cy="282687"/>
              <a:chOff x="0" y="0"/>
              <a:chExt cx="1279504" cy="282686"/>
            </a:xfrm>
          </p:grpSpPr>
          <p:sp>
            <p:nvSpPr>
              <p:cNvPr id="1270" name="Rounded Rectangle"/>
              <p:cNvSpPr/>
              <p:nvPr/>
            </p:nvSpPr>
            <p:spPr>
              <a:xfrm>
                <a:off x="0" y="0"/>
                <a:ext cx="1279505" cy="275435"/>
              </a:xfrm>
              <a:prstGeom prst="roundRect">
                <a:avLst>
                  <a:gd name="adj" fmla="val 16667"/>
                </a:avLst>
              </a:prstGeom>
              <a:solidFill>
                <a:srgbClr val="527F00"/>
              </a:solidFill>
              <a:ln w="12700" cap="flat">
                <a:noFill/>
                <a:miter lim="400000"/>
              </a:ln>
              <a:effectLst/>
            </p:spPr>
            <p:txBody>
              <a:bodyPr wrap="square" lIns="45719" tIns="45719" rIns="45719" bIns="45719" numCol="1" anchor="t">
                <a:noAutofit/>
              </a:bodyPr>
              <a:lstStyle/>
              <a:p>
                <a:pPr algn="ctr">
                  <a:defRPr sz="1800">
                    <a:latin typeface="Calibri"/>
                    <a:ea typeface="Calibri"/>
                    <a:cs typeface="Calibri"/>
                    <a:sym typeface="Calibri"/>
                  </a:defRPr>
                </a:pPr>
              </a:p>
            </p:txBody>
          </p:sp>
          <p:sp>
            <p:nvSpPr>
              <p:cNvPr id="1271" name="Activities"/>
              <p:cNvSpPr txBox="1"/>
              <p:nvPr/>
            </p:nvSpPr>
            <p:spPr>
              <a:xfrm>
                <a:off x="59166" y="13446"/>
                <a:ext cx="1161172"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200">
                    <a:solidFill>
                      <a:srgbClr val="FFFFFF"/>
                    </a:solidFill>
                    <a:latin typeface="Source Sans Pro"/>
                    <a:ea typeface="Source Sans Pro"/>
                    <a:cs typeface="Source Sans Pro"/>
                    <a:sym typeface="Source Sans Pro"/>
                  </a:defRPr>
                </a:lvl1pPr>
              </a:lstStyle>
              <a:p>
                <a:pPr/>
                <a:r>
                  <a:t>Activities</a:t>
                </a:r>
              </a:p>
            </p:txBody>
          </p:sp>
        </p:grpSp>
        <p:sp>
          <p:nvSpPr>
            <p:cNvPr id="1273" name="TextBox 60"/>
            <p:cNvSpPr/>
            <p:nvPr/>
          </p:nvSpPr>
          <p:spPr>
            <a:xfrm>
              <a:off x="16656" y="2885163"/>
              <a:ext cx="1545719" cy="954057"/>
            </a:xfrm>
            <a:prstGeom prst="roundRect">
              <a:avLst>
                <a:gd name="adj" fmla="val 16667"/>
              </a:avLst>
            </a:prstGeom>
            <a:solidFill>
              <a:srgbClr val="527F00"/>
            </a:solidFill>
            <a:ln w="12700" cap="flat">
              <a:noFill/>
              <a:miter lim="400000"/>
            </a:ln>
            <a:effectLst/>
          </p:spPr>
          <p:txBody>
            <a:bodyPr wrap="square" lIns="45719" tIns="45719" rIns="45719" bIns="45719" numCol="1" anchor="t">
              <a:noAutofit/>
            </a:bodyPr>
            <a:lstStyle/>
            <a:p>
              <a:pPr>
                <a:defRPr sz="1200">
                  <a:latin typeface="Calibri Light"/>
                  <a:ea typeface="Calibri Light"/>
                  <a:cs typeface="Calibri Light"/>
                  <a:sym typeface="Calibri Light"/>
                </a:defRPr>
              </a:pPr>
            </a:p>
          </p:txBody>
        </p:sp>
        <p:sp>
          <p:nvSpPr>
            <p:cNvPr id="1274" name="TextBox 61"/>
            <p:cNvSpPr/>
            <p:nvPr/>
          </p:nvSpPr>
          <p:spPr>
            <a:xfrm>
              <a:off x="16656" y="4035929"/>
              <a:ext cx="1562374" cy="954058"/>
            </a:xfrm>
            <a:prstGeom prst="roundRect">
              <a:avLst>
                <a:gd name="adj" fmla="val 16667"/>
              </a:avLst>
            </a:prstGeom>
            <a:solidFill>
              <a:srgbClr val="527F00"/>
            </a:solidFill>
            <a:ln w="12700" cap="flat">
              <a:noFill/>
              <a:miter lim="400000"/>
            </a:ln>
            <a:effectLst/>
          </p:spPr>
          <p:txBody>
            <a:bodyPr wrap="square" lIns="45719" tIns="45719" rIns="45719" bIns="45719" numCol="1" anchor="t">
              <a:noAutofit/>
            </a:bodyPr>
            <a:lstStyle/>
            <a:p>
              <a:pPr>
                <a:defRPr sz="1200">
                  <a:latin typeface="Calibri Light"/>
                  <a:ea typeface="Calibri Light"/>
                  <a:cs typeface="Calibri Light"/>
                  <a:sym typeface="Calibri Light"/>
                </a:defRPr>
              </a:pPr>
            </a:p>
          </p:txBody>
        </p:sp>
        <p:sp>
          <p:nvSpPr>
            <p:cNvPr id="1275" name="TextBox 57"/>
            <p:cNvSpPr/>
            <p:nvPr/>
          </p:nvSpPr>
          <p:spPr>
            <a:xfrm>
              <a:off x="16656" y="554861"/>
              <a:ext cx="1562374" cy="1039551"/>
            </a:xfrm>
            <a:prstGeom prst="roundRect">
              <a:avLst>
                <a:gd name="adj" fmla="val 16667"/>
              </a:avLst>
            </a:prstGeom>
            <a:solidFill>
              <a:srgbClr val="527F00"/>
            </a:solidFill>
            <a:ln w="12700" cap="flat">
              <a:noFill/>
              <a:miter lim="400000"/>
            </a:ln>
            <a:effectLst/>
          </p:spPr>
          <p:txBody>
            <a:bodyPr wrap="square" lIns="45719" tIns="45719" rIns="45719" bIns="45719" numCol="1" anchor="t">
              <a:noAutofit/>
            </a:bodyPr>
            <a:lstStyle/>
            <a:p>
              <a:pPr>
                <a:defRPr sz="1200">
                  <a:latin typeface="Calibri Light"/>
                  <a:ea typeface="Calibri Light"/>
                  <a:cs typeface="Calibri Light"/>
                  <a:sym typeface="Calibri Light"/>
                </a:defRPr>
              </a:pPr>
            </a:p>
          </p:txBody>
        </p:sp>
        <p:sp>
          <p:nvSpPr>
            <p:cNvPr id="1276" name="TextBox 151"/>
            <p:cNvSpPr/>
            <p:nvPr/>
          </p:nvSpPr>
          <p:spPr>
            <a:xfrm>
              <a:off x="-1" y="1734396"/>
              <a:ext cx="1562375" cy="954057"/>
            </a:xfrm>
            <a:prstGeom prst="roundRect">
              <a:avLst>
                <a:gd name="adj" fmla="val 16667"/>
              </a:avLst>
            </a:prstGeom>
            <a:solidFill>
              <a:srgbClr val="527F00"/>
            </a:solidFill>
            <a:ln w="12700" cap="flat">
              <a:noFill/>
              <a:miter lim="400000"/>
            </a:ln>
            <a:effectLst/>
          </p:spPr>
          <p:txBody>
            <a:bodyPr wrap="square" lIns="45719" tIns="45719" rIns="45719" bIns="45719" numCol="1" anchor="t">
              <a:noAutofit/>
            </a:bodyPr>
            <a:lstStyle/>
            <a:p>
              <a:pPr>
                <a:defRPr sz="1200">
                  <a:solidFill>
                    <a:srgbClr val="A4DEF4"/>
                  </a:solidFill>
                  <a:latin typeface="Calibri Light"/>
                  <a:ea typeface="Calibri Light"/>
                  <a:cs typeface="Calibri Light"/>
                  <a:sym typeface="Calibri Light"/>
                </a:defRPr>
              </a:pPr>
            </a:p>
          </p:txBody>
        </p:sp>
      </p:grpSp>
      <p:grpSp>
        <p:nvGrpSpPr>
          <p:cNvPr id="1282" name="Group 5"/>
          <p:cNvGrpSpPr/>
          <p:nvPr/>
        </p:nvGrpSpPr>
        <p:grpSpPr>
          <a:xfrm>
            <a:off x="2596364" y="701180"/>
            <a:ext cx="2193058" cy="5002391"/>
            <a:chOff x="0" y="0"/>
            <a:chExt cx="2193057" cy="5002390"/>
          </a:xfrm>
        </p:grpSpPr>
        <p:grpSp>
          <p:nvGrpSpPr>
            <p:cNvPr id="1280" name="TextBox 45"/>
            <p:cNvGrpSpPr/>
            <p:nvPr/>
          </p:nvGrpSpPr>
          <p:grpSpPr>
            <a:xfrm>
              <a:off x="148841" y="-1"/>
              <a:ext cx="1895376" cy="460303"/>
              <a:chOff x="0" y="0"/>
              <a:chExt cx="1895374" cy="460302"/>
            </a:xfrm>
          </p:grpSpPr>
          <p:sp>
            <p:nvSpPr>
              <p:cNvPr id="1278" name="Rounded Rectangle"/>
              <p:cNvSpPr/>
              <p:nvPr/>
            </p:nvSpPr>
            <p:spPr>
              <a:xfrm>
                <a:off x="0" y="0"/>
                <a:ext cx="1895375" cy="271676"/>
              </a:xfrm>
              <a:prstGeom prst="roundRect">
                <a:avLst>
                  <a:gd name="adj" fmla="val 16667"/>
                </a:avLst>
              </a:prstGeom>
              <a:solidFill>
                <a:srgbClr val="BD4F28"/>
              </a:solidFill>
              <a:ln w="12700" cap="flat">
                <a:noFill/>
                <a:miter lim="400000"/>
              </a:ln>
              <a:effectLst/>
            </p:spPr>
            <p:txBody>
              <a:bodyPr wrap="square" lIns="45719" tIns="45719" rIns="45719" bIns="45719" numCol="1" anchor="t">
                <a:noAutofit/>
              </a:bodyPr>
              <a:lstStyle/>
              <a:p>
                <a:pPr algn="ctr">
                  <a:defRPr sz="1800">
                    <a:latin typeface="Calibri"/>
                    <a:ea typeface="Calibri"/>
                    <a:cs typeface="Calibri"/>
                    <a:sym typeface="Calibri"/>
                  </a:defRPr>
                </a:pPr>
              </a:p>
            </p:txBody>
          </p:sp>
          <p:sp>
            <p:nvSpPr>
              <p:cNvPr id="1279" name="Mechanisms of Change"/>
              <p:cNvSpPr txBox="1"/>
              <p:nvPr/>
            </p:nvSpPr>
            <p:spPr>
              <a:xfrm>
                <a:off x="58981" y="13262"/>
                <a:ext cx="1777412"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200">
                    <a:solidFill>
                      <a:srgbClr val="FFFFFF"/>
                    </a:solidFill>
                    <a:latin typeface="Source Sans Pro"/>
                    <a:ea typeface="Source Sans Pro"/>
                    <a:cs typeface="Source Sans Pro"/>
                    <a:sym typeface="Source Sans Pro"/>
                  </a:defRPr>
                </a:lvl1pPr>
              </a:lstStyle>
              <a:p>
                <a:pPr/>
                <a:r>
                  <a:t>Mechanisms of Change</a:t>
                </a:r>
              </a:p>
            </p:txBody>
          </p:sp>
        </p:grpSp>
        <p:sp>
          <p:nvSpPr>
            <p:cNvPr id="1281" name="Rounded Rectangle 50"/>
            <p:cNvSpPr/>
            <p:nvPr/>
          </p:nvSpPr>
          <p:spPr>
            <a:xfrm>
              <a:off x="0" y="506841"/>
              <a:ext cx="2193058" cy="4495550"/>
            </a:xfrm>
            <a:prstGeom prst="roundRect">
              <a:avLst>
                <a:gd name="adj" fmla="val 16667"/>
              </a:avLst>
            </a:prstGeom>
            <a:solidFill>
              <a:srgbClr val="BD4F28"/>
            </a:solidFill>
            <a:ln w="12700" cap="flat">
              <a:solidFill>
                <a:srgbClr val="552347"/>
              </a:solidFill>
              <a:prstDash val="dash"/>
              <a:miter lim="800000"/>
            </a:ln>
            <a:effectLst/>
          </p:spPr>
          <p:txBody>
            <a:bodyPr wrap="square" lIns="45719" tIns="45719" rIns="45719" bIns="45719" numCol="1" anchor="ctr">
              <a:noAutofit/>
            </a:bodyPr>
            <a:lstStyle/>
            <a:p>
              <a:pPr algn="ctr">
                <a:defRPr sz="1800">
                  <a:solidFill>
                    <a:srgbClr val="FFFFFF"/>
                  </a:solidFill>
                  <a:latin typeface="Calibri Light"/>
                  <a:ea typeface="Calibri Light"/>
                  <a:cs typeface="Calibri Light"/>
                  <a:sym typeface="Calibri Light"/>
                </a:defRPr>
              </a:pPr>
            </a:p>
          </p:txBody>
        </p:sp>
      </p:grpSp>
      <p:sp>
        <p:nvSpPr>
          <p:cNvPr id="1283" name="TextBox 1"/>
          <p:cNvSpPr txBox="1"/>
          <p:nvPr/>
        </p:nvSpPr>
        <p:spPr>
          <a:xfrm>
            <a:off x="1501673" y="202414"/>
            <a:ext cx="9052561"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1800">
                <a:latin typeface="Source Sans Pro"/>
                <a:ea typeface="Source Sans Pro"/>
                <a:cs typeface="Source Sans Pro"/>
                <a:sym typeface="Source Sans Pro"/>
              </a:defRPr>
            </a:lvl1pPr>
          </a:lstStyle>
          <a:p>
            <a:pPr/>
            <a:r>
              <a:t>Organisation &amp; Programme/ Project Title</a:t>
            </a:r>
          </a:p>
        </p:txBody>
      </p:sp>
      <p:sp>
        <p:nvSpPr>
          <p:cNvPr id="1284" name="Right Arrow 12"/>
          <p:cNvSpPr/>
          <p:nvPr/>
        </p:nvSpPr>
        <p:spPr>
          <a:xfrm>
            <a:off x="683094" y="5981393"/>
            <a:ext cx="11066946" cy="682298"/>
          </a:xfrm>
          <a:prstGeom prst="rightArrow">
            <a:avLst>
              <a:gd name="adj1" fmla="val 50000"/>
              <a:gd name="adj2" fmla="val 50000"/>
            </a:avLst>
          </a:prstGeom>
          <a:solidFill>
            <a:srgbClr val="CCAF1A"/>
          </a:solidFill>
          <a:ln w="12700">
            <a:solidFill>
              <a:srgbClr val="CCAF1A"/>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6" name="Straight Arrow Connector 96"/>
          <p:cNvSpPr/>
          <p:nvPr/>
        </p:nvSpPr>
        <p:spPr>
          <a:xfrm>
            <a:off x="7648575" y="5334000"/>
            <a:ext cx="0" cy="463550"/>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grpSp>
        <p:nvGrpSpPr>
          <p:cNvPr id="1289" name="Rectangle 49"/>
          <p:cNvGrpSpPr/>
          <p:nvPr/>
        </p:nvGrpSpPr>
        <p:grpSpPr>
          <a:xfrm>
            <a:off x="9074032" y="1180856"/>
            <a:ext cx="1168401" cy="952194"/>
            <a:chOff x="0" y="0"/>
            <a:chExt cx="1168400" cy="952193"/>
          </a:xfrm>
        </p:grpSpPr>
        <p:sp>
          <p:nvSpPr>
            <p:cNvPr id="1287" name="Rectangle"/>
            <p:cNvSpPr/>
            <p:nvPr/>
          </p:nvSpPr>
          <p:spPr>
            <a:xfrm>
              <a:off x="0" y="-1"/>
              <a:ext cx="1168400" cy="952195"/>
            </a:xfrm>
            <a:prstGeom prst="rect">
              <a:avLst/>
            </a:prstGeom>
            <a:solidFill>
              <a:srgbClr val="527F00"/>
            </a:solidFill>
            <a:ln w="38100" cap="flat">
              <a:solidFill>
                <a:srgbClr val="527F00"/>
              </a:solidFill>
              <a:prstDash val="solid"/>
              <a:miter lim="800000"/>
            </a:ln>
            <a:effectLst/>
          </p:spPr>
          <p:txBody>
            <a:bodyPr wrap="square" lIns="45719" tIns="45719" rIns="45719" bIns="45719" numCol="1" anchor="ctr">
              <a:noAutofit/>
            </a:bodyPr>
            <a:lstStyle/>
            <a:p>
              <a:pPr algn="ctr">
                <a:defRPr b="1">
                  <a:solidFill>
                    <a:srgbClr val="FFFFFF"/>
                  </a:solidFill>
                  <a:latin typeface="Source Sans Pro"/>
                  <a:ea typeface="Source Sans Pro"/>
                  <a:cs typeface="Source Sans Pro"/>
                  <a:sym typeface="Source Sans Pro"/>
                </a:defRPr>
              </a:pPr>
            </a:p>
          </p:txBody>
        </p:sp>
        <p:sp>
          <p:nvSpPr>
            <p:cNvPr id="1288" name="Activities"/>
            <p:cNvSpPr txBox="1"/>
            <p:nvPr/>
          </p:nvSpPr>
          <p:spPr>
            <a:xfrm>
              <a:off x="64769" y="322426"/>
              <a:ext cx="1038862"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Source Sans Pro"/>
                  <a:ea typeface="Source Sans Pro"/>
                  <a:cs typeface="Source Sans Pro"/>
                  <a:sym typeface="Source Sans Pro"/>
                </a:defRPr>
              </a:lvl1pPr>
            </a:lstStyle>
            <a:p>
              <a:pPr/>
              <a:r>
                <a:t>Activities</a:t>
              </a:r>
            </a:p>
          </p:txBody>
        </p:sp>
      </p:grpSp>
      <p:grpSp>
        <p:nvGrpSpPr>
          <p:cNvPr id="1292" name="Rectangle 50"/>
          <p:cNvGrpSpPr/>
          <p:nvPr/>
        </p:nvGrpSpPr>
        <p:grpSpPr>
          <a:xfrm>
            <a:off x="9220200" y="5797551"/>
            <a:ext cx="1022233" cy="403226"/>
            <a:chOff x="0" y="0"/>
            <a:chExt cx="1022231" cy="403225"/>
          </a:xfrm>
        </p:grpSpPr>
        <p:sp>
          <p:nvSpPr>
            <p:cNvPr id="1290" name="Rectangle"/>
            <p:cNvSpPr/>
            <p:nvPr/>
          </p:nvSpPr>
          <p:spPr>
            <a:xfrm>
              <a:off x="0" y="0"/>
              <a:ext cx="1022232" cy="403225"/>
            </a:xfrm>
            <a:prstGeom prst="rect">
              <a:avLst/>
            </a:prstGeom>
            <a:solidFill>
              <a:srgbClr val="712E5E"/>
            </a:solidFill>
            <a:ln w="38100" cap="flat">
              <a:solidFill>
                <a:srgbClr val="712E5E"/>
              </a:solidFill>
              <a:prstDash val="solid"/>
              <a:miter lim="800000"/>
            </a:ln>
            <a:effectLst/>
          </p:spPr>
          <p:txBody>
            <a:bodyPr wrap="square" lIns="45719" tIns="45719" rIns="45719" bIns="45719" numCol="1" anchor="ctr">
              <a:noAutofit/>
            </a:bodyPr>
            <a:lstStyle/>
            <a:p>
              <a:pPr algn="ctr">
                <a:defRPr sz="1100">
                  <a:latin typeface="Calibri"/>
                  <a:ea typeface="Calibri"/>
                  <a:cs typeface="Calibri"/>
                  <a:sym typeface="Calibri"/>
                </a:defRPr>
              </a:pPr>
            </a:p>
          </p:txBody>
        </p:sp>
        <p:sp>
          <p:nvSpPr>
            <p:cNvPr id="1291" name="Aim"/>
            <p:cNvSpPr txBox="1"/>
            <p:nvPr/>
          </p:nvSpPr>
          <p:spPr>
            <a:xfrm>
              <a:off x="64770" y="47942"/>
              <a:ext cx="892693"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Source Sans Pro"/>
                  <a:ea typeface="Source Sans Pro"/>
                  <a:cs typeface="Source Sans Pro"/>
                  <a:sym typeface="Source Sans Pro"/>
                </a:defRPr>
              </a:lvl1pPr>
            </a:lstStyle>
            <a:p>
              <a:pPr/>
              <a:r>
                <a:t>Aim</a:t>
              </a:r>
            </a:p>
          </p:txBody>
        </p:sp>
      </p:grpSp>
      <p:grpSp>
        <p:nvGrpSpPr>
          <p:cNvPr id="1295" name="Rectangle 51"/>
          <p:cNvGrpSpPr/>
          <p:nvPr/>
        </p:nvGrpSpPr>
        <p:grpSpPr>
          <a:xfrm>
            <a:off x="9072943" y="2362200"/>
            <a:ext cx="1164346" cy="1079500"/>
            <a:chOff x="0" y="0"/>
            <a:chExt cx="1164345" cy="1079500"/>
          </a:xfrm>
        </p:grpSpPr>
        <p:sp>
          <p:nvSpPr>
            <p:cNvPr id="1293" name="Rectangle"/>
            <p:cNvSpPr/>
            <p:nvPr/>
          </p:nvSpPr>
          <p:spPr>
            <a:xfrm>
              <a:off x="-1" y="0"/>
              <a:ext cx="1164347" cy="1079500"/>
            </a:xfrm>
            <a:prstGeom prst="rect">
              <a:avLst/>
            </a:prstGeom>
            <a:solidFill>
              <a:srgbClr val="BD4F28"/>
            </a:solidFill>
            <a:ln w="38100" cap="flat">
              <a:solidFill>
                <a:srgbClr val="BE4F28"/>
              </a:solidFill>
              <a:prstDash val="solid"/>
              <a:miter lim="800000"/>
            </a:ln>
            <a:effectLst/>
          </p:spPr>
          <p:txBody>
            <a:bodyPr wrap="square" lIns="45719" tIns="45719" rIns="45719" bIns="45719" numCol="1" anchor="ctr">
              <a:noAutofit/>
            </a:bodyPr>
            <a:lstStyle/>
            <a:p>
              <a:pPr algn="ctr">
                <a:defRPr sz="1100">
                  <a:solidFill>
                    <a:srgbClr val="FFFFFF"/>
                  </a:solidFill>
                  <a:latin typeface="Calibri"/>
                  <a:ea typeface="Calibri"/>
                  <a:cs typeface="Calibri"/>
                  <a:sym typeface="Calibri"/>
                </a:defRPr>
              </a:pPr>
            </a:p>
          </p:txBody>
        </p:sp>
        <p:sp>
          <p:nvSpPr>
            <p:cNvPr id="1294" name="Mechanisms of Change"/>
            <p:cNvSpPr txBox="1"/>
            <p:nvPr/>
          </p:nvSpPr>
          <p:spPr>
            <a:xfrm>
              <a:off x="64769" y="170180"/>
              <a:ext cx="1034807" cy="739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solidFill>
                    <a:srgbClr val="FFFFFF"/>
                  </a:solidFill>
                  <a:latin typeface="Source Sans Pro"/>
                  <a:ea typeface="Source Sans Pro"/>
                  <a:cs typeface="Source Sans Pro"/>
                  <a:sym typeface="Source Sans Pro"/>
                </a:defRPr>
              </a:lvl1pPr>
            </a:lstStyle>
            <a:p>
              <a:pPr/>
              <a:r>
                <a:t>Mechanisms of Change</a:t>
              </a:r>
            </a:p>
          </p:txBody>
        </p:sp>
      </p:grpSp>
      <p:grpSp>
        <p:nvGrpSpPr>
          <p:cNvPr id="1298" name="Rectangle 52"/>
          <p:cNvGrpSpPr/>
          <p:nvPr/>
        </p:nvGrpSpPr>
        <p:grpSpPr>
          <a:xfrm>
            <a:off x="9211381" y="3776664"/>
            <a:ext cx="1031053" cy="1817380"/>
            <a:chOff x="0" y="0"/>
            <a:chExt cx="1031051" cy="1817378"/>
          </a:xfrm>
        </p:grpSpPr>
        <p:sp>
          <p:nvSpPr>
            <p:cNvPr id="1296" name="Rectangle"/>
            <p:cNvSpPr/>
            <p:nvPr/>
          </p:nvSpPr>
          <p:spPr>
            <a:xfrm>
              <a:off x="0" y="0"/>
              <a:ext cx="1031052" cy="1817379"/>
            </a:xfrm>
            <a:prstGeom prst="rect">
              <a:avLst/>
            </a:prstGeom>
            <a:solidFill>
              <a:srgbClr val="00415B"/>
            </a:solidFill>
            <a:ln w="38100" cap="flat">
              <a:solidFill>
                <a:srgbClr val="00415B"/>
              </a:solidFill>
              <a:prstDash val="solid"/>
              <a:miter lim="800000"/>
            </a:ln>
            <a:effectLst/>
          </p:spPr>
          <p:txBody>
            <a:bodyPr wrap="square" lIns="45719" tIns="45719" rIns="45719" bIns="45719" numCol="1" anchor="ctr">
              <a:noAutofit/>
            </a:bodyPr>
            <a:lstStyle/>
            <a:p>
              <a:pPr algn="ctr">
                <a:defRPr>
                  <a:solidFill>
                    <a:srgbClr val="FFFFFF"/>
                  </a:solidFill>
                  <a:latin typeface="Source Sans Pro"/>
                  <a:ea typeface="Source Sans Pro"/>
                  <a:cs typeface="Source Sans Pro"/>
                  <a:sym typeface="Source Sans Pro"/>
                </a:defRPr>
              </a:pPr>
            </a:p>
          </p:txBody>
        </p:sp>
        <p:sp>
          <p:nvSpPr>
            <p:cNvPr id="1297" name="Outcomes"/>
            <p:cNvSpPr txBox="1"/>
            <p:nvPr/>
          </p:nvSpPr>
          <p:spPr>
            <a:xfrm>
              <a:off x="64770" y="564519"/>
              <a:ext cx="901513" cy="688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a:solidFill>
                    <a:srgbClr val="FFFFFF"/>
                  </a:solidFill>
                  <a:latin typeface="Source Sans Pro"/>
                  <a:ea typeface="Source Sans Pro"/>
                  <a:cs typeface="Source Sans Pro"/>
                  <a:sym typeface="Source Sans Pro"/>
                </a:defRPr>
              </a:pPr>
              <a:r>
                <a:t>Outcomes</a:t>
              </a:r>
              <a:r>
                <a:rPr b="0"/>
                <a:t> </a:t>
              </a:r>
              <a:endParaRPr sz="1100"/>
            </a:p>
          </p:txBody>
        </p:sp>
      </p:grpSp>
      <p:sp>
        <p:nvSpPr>
          <p:cNvPr id="1299" name="Rectangle 53"/>
          <p:cNvSpPr/>
          <p:nvPr/>
        </p:nvSpPr>
        <p:spPr>
          <a:xfrm>
            <a:off x="1963184" y="1105208"/>
            <a:ext cx="1660032" cy="831851"/>
          </a:xfrm>
          <a:prstGeom prst="rect">
            <a:avLst/>
          </a:prstGeom>
          <a:solidFill>
            <a:srgbClr val="527F00"/>
          </a:solidFill>
          <a:ln w="12700">
            <a:solidFill>
              <a:srgbClr val="527F00"/>
            </a:solidFill>
            <a:prstDash val="sysDot"/>
            <a:miter/>
          </a:ln>
        </p:spPr>
        <p:txBody>
          <a:bodyPr lIns="45719" rIns="45719" anchor="ctr"/>
          <a:lstStyle/>
          <a:p>
            <a:pPr algn="ctr">
              <a:defRPr sz="1600">
                <a:solidFill>
                  <a:srgbClr val="FFFFFF"/>
                </a:solidFill>
                <a:latin typeface="Source Sans Pro"/>
                <a:ea typeface="Source Sans Pro"/>
                <a:cs typeface="Source Sans Pro"/>
                <a:sym typeface="Source Sans Pro"/>
              </a:defRPr>
            </a:pPr>
          </a:p>
        </p:txBody>
      </p:sp>
      <p:sp>
        <p:nvSpPr>
          <p:cNvPr id="1300" name="Rectangle 54"/>
          <p:cNvSpPr/>
          <p:nvPr/>
        </p:nvSpPr>
        <p:spPr>
          <a:xfrm>
            <a:off x="3813424" y="1105208"/>
            <a:ext cx="1623159" cy="831851"/>
          </a:xfrm>
          <a:prstGeom prst="rect">
            <a:avLst/>
          </a:prstGeom>
          <a:solidFill>
            <a:srgbClr val="527F00"/>
          </a:solidFill>
          <a:ln w="12700">
            <a:solidFill>
              <a:srgbClr val="527F00"/>
            </a:solidFill>
            <a:prstDash val="sysDot"/>
            <a:miter/>
          </a:ln>
        </p:spPr>
        <p:txBody>
          <a:bodyPr lIns="45719" rIns="45719" anchor="ctr"/>
          <a:lstStyle/>
          <a:p>
            <a:pPr algn="ctr">
              <a:defRPr sz="1600">
                <a:solidFill>
                  <a:srgbClr val="FFFFFF"/>
                </a:solidFill>
                <a:latin typeface="Source Sans Pro"/>
                <a:ea typeface="Source Sans Pro"/>
                <a:cs typeface="Source Sans Pro"/>
                <a:sym typeface="Source Sans Pro"/>
              </a:defRPr>
            </a:pPr>
          </a:p>
        </p:txBody>
      </p:sp>
      <p:sp>
        <p:nvSpPr>
          <p:cNvPr id="1301" name="Rectangle 58"/>
          <p:cNvSpPr/>
          <p:nvPr/>
        </p:nvSpPr>
        <p:spPr>
          <a:xfrm>
            <a:off x="1954709" y="4789180"/>
            <a:ext cx="3481873" cy="792163"/>
          </a:xfrm>
          <a:prstGeom prst="rect">
            <a:avLst/>
          </a:prstGeom>
          <a:solidFill>
            <a:srgbClr val="00415B"/>
          </a:solidFill>
          <a:ln w="12700">
            <a:solidFill>
              <a:srgbClr val="00415B"/>
            </a:solidFill>
            <a:prstDash val="sysDot"/>
            <a:miter/>
          </a:ln>
        </p:spPr>
        <p:txBody>
          <a:bodyPr lIns="45719" rIns="45719" anchor="ctr"/>
          <a:lstStyle/>
          <a:p>
            <a:pPr algn="ctr">
              <a:defRPr>
                <a:solidFill>
                  <a:srgbClr val="FFFFFF"/>
                </a:solidFill>
                <a:latin typeface="Source Sans Pro"/>
                <a:ea typeface="Source Sans Pro"/>
                <a:cs typeface="Source Sans Pro"/>
                <a:sym typeface="Source Sans Pro"/>
              </a:defRPr>
            </a:pPr>
          </a:p>
        </p:txBody>
      </p:sp>
      <p:sp>
        <p:nvSpPr>
          <p:cNvPr id="1302" name="Rectangle 62"/>
          <p:cNvSpPr/>
          <p:nvPr/>
        </p:nvSpPr>
        <p:spPr>
          <a:xfrm>
            <a:off x="1954708" y="5815984"/>
            <a:ext cx="7045653" cy="403226"/>
          </a:xfrm>
          <a:prstGeom prst="rect">
            <a:avLst/>
          </a:prstGeom>
          <a:solidFill>
            <a:srgbClr val="712E5E"/>
          </a:solidFill>
          <a:ln w="12700">
            <a:solidFill>
              <a:srgbClr val="712E5E"/>
            </a:solidFill>
            <a:prstDash val="sysDot"/>
            <a:miter/>
          </a:ln>
        </p:spPr>
        <p:txBody>
          <a:bodyPr lIns="45719" rIns="45719" anchor="ctr"/>
          <a:lstStyle/>
          <a:p>
            <a:pPr algn="ctr">
              <a:defRPr>
                <a:solidFill>
                  <a:srgbClr val="FFFFFF"/>
                </a:solidFill>
                <a:latin typeface="Source Sans Pro"/>
                <a:ea typeface="Source Sans Pro"/>
                <a:cs typeface="Source Sans Pro"/>
                <a:sym typeface="Source Sans Pro"/>
              </a:defRPr>
            </a:pPr>
          </a:p>
        </p:txBody>
      </p:sp>
      <p:sp>
        <p:nvSpPr>
          <p:cNvPr id="1303" name="Rectangle 63"/>
          <p:cNvSpPr/>
          <p:nvPr/>
        </p:nvSpPr>
        <p:spPr>
          <a:xfrm>
            <a:off x="5626599" y="4789180"/>
            <a:ext cx="3373763" cy="804863"/>
          </a:xfrm>
          <a:prstGeom prst="rect">
            <a:avLst/>
          </a:prstGeom>
          <a:solidFill>
            <a:srgbClr val="00415B"/>
          </a:solidFill>
          <a:ln w="12700">
            <a:solidFill>
              <a:srgbClr val="00415B"/>
            </a:solidFill>
            <a:prstDash val="sysDot"/>
            <a:miter/>
          </a:ln>
        </p:spPr>
        <p:txBody>
          <a:bodyPr lIns="45719" rIns="45719" anchor="ctr"/>
          <a:lstStyle/>
          <a:p>
            <a:pPr algn="ctr">
              <a:defRPr>
                <a:solidFill>
                  <a:srgbClr val="FFFFFF"/>
                </a:solidFill>
                <a:latin typeface="Source Sans Pro"/>
                <a:ea typeface="Source Sans Pro"/>
                <a:cs typeface="Source Sans Pro"/>
                <a:sym typeface="Source Sans Pro"/>
              </a:defRPr>
            </a:pPr>
          </a:p>
        </p:txBody>
      </p:sp>
      <p:sp>
        <p:nvSpPr>
          <p:cNvPr id="1304" name="Rectangle 65"/>
          <p:cNvSpPr/>
          <p:nvPr/>
        </p:nvSpPr>
        <p:spPr>
          <a:xfrm>
            <a:off x="6242791" y="1105208"/>
            <a:ext cx="2249789" cy="397670"/>
          </a:xfrm>
          <a:prstGeom prst="rect">
            <a:avLst/>
          </a:prstGeom>
          <a:solidFill>
            <a:srgbClr val="527F00"/>
          </a:solidFill>
          <a:ln w="12700">
            <a:solidFill>
              <a:srgbClr val="527F00"/>
            </a:solidFill>
            <a:prstDash val="sysDot"/>
            <a:miter/>
          </a:ln>
        </p:spPr>
        <p:txBody>
          <a:bodyPr lIns="45719" rIns="45719" anchor="ctr"/>
          <a:lstStyle/>
          <a:p>
            <a:pPr algn="ctr">
              <a:defRPr sz="1600">
                <a:solidFill>
                  <a:srgbClr val="FFFFFF"/>
                </a:solidFill>
                <a:latin typeface="Source Sans Pro"/>
                <a:ea typeface="Source Sans Pro"/>
                <a:cs typeface="Source Sans Pro"/>
                <a:sym typeface="Source Sans Pro"/>
              </a:defRPr>
            </a:pPr>
          </a:p>
        </p:txBody>
      </p:sp>
      <p:sp>
        <p:nvSpPr>
          <p:cNvPr id="1305" name="Rectangle 70"/>
          <p:cNvSpPr/>
          <p:nvPr/>
        </p:nvSpPr>
        <p:spPr>
          <a:xfrm>
            <a:off x="1954708" y="3776664"/>
            <a:ext cx="1660031" cy="795338"/>
          </a:xfrm>
          <a:prstGeom prst="rect">
            <a:avLst/>
          </a:prstGeom>
          <a:solidFill>
            <a:srgbClr val="00415B"/>
          </a:solidFill>
          <a:ln w="12700">
            <a:solidFill>
              <a:srgbClr val="00415B"/>
            </a:solidFill>
            <a:prstDash val="sysDot"/>
            <a:miter/>
          </a:ln>
        </p:spPr>
        <p:txBody>
          <a:bodyPr lIns="45719" rIns="45719" anchor="ctr"/>
          <a:lstStyle/>
          <a:p>
            <a:pPr algn="ctr">
              <a:defRPr>
                <a:solidFill>
                  <a:srgbClr val="FFFFFF"/>
                </a:solidFill>
                <a:latin typeface="Source Sans Pro"/>
                <a:ea typeface="Source Sans Pro"/>
                <a:cs typeface="Source Sans Pro"/>
                <a:sym typeface="Source Sans Pro"/>
              </a:defRPr>
            </a:pPr>
          </a:p>
        </p:txBody>
      </p:sp>
      <p:sp>
        <p:nvSpPr>
          <p:cNvPr id="1306" name="Rectangle 72"/>
          <p:cNvSpPr/>
          <p:nvPr/>
        </p:nvSpPr>
        <p:spPr>
          <a:xfrm>
            <a:off x="5626598" y="3776664"/>
            <a:ext cx="1704183" cy="795338"/>
          </a:xfrm>
          <a:prstGeom prst="rect">
            <a:avLst/>
          </a:prstGeom>
          <a:solidFill>
            <a:srgbClr val="00415B"/>
          </a:solidFill>
          <a:ln w="12700">
            <a:solidFill>
              <a:srgbClr val="00415B"/>
            </a:solidFill>
            <a:prstDash val="sysDot"/>
            <a:miter/>
          </a:ln>
        </p:spPr>
        <p:txBody>
          <a:bodyPr lIns="45719" rIns="45719" anchor="ctr"/>
          <a:lstStyle/>
          <a:p>
            <a:pPr algn="ctr">
              <a:defRPr>
                <a:solidFill>
                  <a:srgbClr val="FFFFFF"/>
                </a:solidFill>
                <a:latin typeface="Source Sans Pro"/>
                <a:ea typeface="Source Sans Pro"/>
                <a:cs typeface="Source Sans Pro"/>
                <a:sym typeface="Source Sans Pro"/>
              </a:defRPr>
            </a:pPr>
          </a:p>
        </p:txBody>
      </p:sp>
      <p:sp>
        <p:nvSpPr>
          <p:cNvPr id="1307" name="Rectangle 136"/>
          <p:cNvSpPr/>
          <p:nvPr/>
        </p:nvSpPr>
        <p:spPr>
          <a:xfrm>
            <a:off x="3818187" y="3776664"/>
            <a:ext cx="1618396" cy="795338"/>
          </a:xfrm>
          <a:prstGeom prst="rect">
            <a:avLst/>
          </a:prstGeom>
          <a:solidFill>
            <a:srgbClr val="00415B"/>
          </a:solidFill>
          <a:ln w="12700">
            <a:solidFill>
              <a:srgbClr val="00415B"/>
            </a:solidFill>
            <a:prstDash val="sysDot"/>
            <a:miter/>
          </a:ln>
        </p:spPr>
        <p:txBody>
          <a:bodyPr lIns="45719" rIns="45719" anchor="ctr"/>
          <a:lstStyle/>
          <a:p>
            <a:pPr algn="ctr">
              <a:defRPr>
                <a:solidFill>
                  <a:srgbClr val="FFFFFF"/>
                </a:solidFill>
                <a:latin typeface="Source Sans Pro"/>
                <a:ea typeface="Source Sans Pro"/>
                <a:cs typeface="Source Sans Pro"/>
                <a:sym typeface="Source Sans Pro"/>
              </a:defRPr>
            </a:pPr>
          </a:p>
        </p:txBody>
      </p:sp>
      <p:sp>
        <p:nvSpPr>
          <p:cNvPr id="1308" name="Rectangle 42"/>
          <p:cNvSpPr/>
          <p:nvPr/>
        </p:nvSpPr>
        <p:spPr>
          <a:xfrm>
            <a:off x="6242791" y="1737517"/>
            <a:ext cx="2249789" cy="397671"/>
          </a:xfrm>
          <a:prstGeom prst="rect">
            <a:avLst/>
          </a:prstGeom>
          <a:solidFill>
            <a:srgbClr val="527F00"/>
          </a:solidFill>
          <a:ln w="12700">
            <a:solidFill>
              <a:srgbClr val="527F00"/>
            </a:solidFill>
            <a:prstDash val="sysDot"/>
            <a:miter/>
          </a:ln>
        </p:spPr>
        <p:txBody>
          <a:bodyPr lIns="45719" rIns="45719" anchor="ctr"/>
          <a:lstStyle/>
          <a:p>
            <a:pPr algn="ctr">
              <a:defRPr sz="1600">
                <a:solidFill>
                  <a:srgbClr val="FFFFFF"/>
                </a:solidFill>
                <a:latin typeface="Source Sans Pro"/>
                <a:ea typeface="Source Sans Pro"/>
                <a:cs typeface="Source Sans Pro"/>
                <a:sym typeface="Source Sans Pro"/>
              </a:defRPr>
            </a:pPr>
          </a:p>
        </p:txBody>
      </p:sp>
      <p:sp>
        <p:nvSpPr>
          <p:cNvPr id="1309" name="Rectangle 77"/>
          <p:cNvSpPr/>
          <p:nvPr/>
        </p:nvSpPr>
        <p:spPr>
          <a:xfrm>
            <a:off x="7500173" y="3776664"/>
            <a:ext cx="1500188" cy="795338"/>
          </a:xfrm>
          <a:prstGeom prst="rect">
            <a:avLst/>
          </a:prstGeom>
          <a:solidFill>
            <a:srgbClr val="00415B"/>
          </a:solidFill>
          <a:ln w="12700">
            <a:solidFill>
              <a:srgbClr val="00415B"/>
            </a:solidFill>
            <a:prstDash val="sysDot"/>
            <a:miter/>
          </a:ln>
        </p:spPr>
        <p:txBody>
          <a:bodyPr lIns="45719" rIns="45719" anchor="ctr"/>
          <a:lstStyle/>
          <a:p>
            <a:pPr algn="ctr">
              <a:defRPr>
                <a:solidFill>
                  <a:srgbClr val="FFFFFF"/>
                </a:solidFill>
                <a:latin typeface="Source Sans Pro"/>
                <a:ea typeface="Source Sans Pro"/>
                <a:cs typeface="Source Sans Pro"/>
                <a:sym typeface="Source Sans Pro"/>
              </a:defRPr>
            </a:pPr>
          </a:p>
        </p:txBody>
      </p:sp>
      <p:sp>
        <p:nvSpPr>
          <p:cNvPr id="1310" name="Straight Arrow Connector 29"/>
          <p:cNvSpPr/>
          <p:nvPr/>
        </p:nvSpPr>
        <p:spPr>
          <a:xfrm>
            <a:off x="2784722" y="1929468"/>
            <a:ext cx="1" cy="432733"/>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11" name="Straight Arrow Connector 89"/>
          <p:cNvSpPr/>
          <p:nvPr/>
        </p:nvSpPr>
        <p:spPr>
          <a:xfrm>
            <a:off x="2859088" y="3276601"/>
            <a:ext cx="1" cy="500064"/>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12" name="Straight Arrow Connector 90"/>
          <p:cNvSpPr/>
          <p:nvPr/>
        </p:nvSpPr>
        <p:spPr>
          <a:xfrm flipH="1">
            <a:off x="3695645" y="5581342"/>
            <a:ext cx="2" cy="234643"/>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13" name="Straight Arrow Connector 91"/>
          <p:cNvSpPr/>
          <p:nvPr/>
        </p:nvSpPr>
        <p:spPr>
          <a:xfrm>
            <a:off x="5133974" y="3289301"/>
            <a:ext cx="1" cy="487364"/>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14" name="Straight Arrow Connector 92"/>
          <p:cNvSpPr/>
          <p:nvPr/>
        </p:nvSpPr>
        <p:spPr>
          <a:xfrm>
            <a:off x="2860358" y="4572000"/>
            <a:ext cx="1" cy="192089"/>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15" name="Straight Arrow Connector 93"/>
          <p:cNvSpPr/>
          <p:nvPr/>
        </p:nvSpPr>
        <p:spPr>
          <a:xfrm>
            <a:off x="4800282" y="4598989"/>
            <a:ext cx="1" cy="193676"/>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16" name="Straight Arrow Connector 94"/>
          <p:cNvSpPr/>
          <p:nvPr/>
        </p:nvSpPr>
        <p:spPr>
          <a:xfrm>
            <a:off x="6851332" y="4598989"/>
            <a:ext cx="1" cy="193676"/>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17" name="Straight Arrow Connector 95"/>
          <p:cNvSpPr/>
          <p:nvPr/>
        </p:nvSpPr>
        <p:spPr>
          <a:xfrm>
            <a:off x="8481695" y="4608513"/>
            <a:ext cx="1" cy="192088"/>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18" name="Straight Arrow Connector 97"/>
          <p:cNvSpPr/>
          <p:nvPr/>
        </p:nvSpPr>
        <p:spPr>
          <a:xfrm>
            <a:off x="6784727" y="3276601"/>
            <a:ext cx="1" cy="500064"/>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19" name="Straight Arrow Connector 98"/>
          <p:cNvSpPr/>
          <p:nvPr/>
        </p:nvSpPr>
        <p:spPr>
          <a:xfrm>
            <a:off x="8001000" y="3276601"/>
            <a:ext cx="1" cy="500064"/>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20" name="Straight Arrow Connector 99"/>
          <p:cNvSpPr/>
          <p:nvPr/>
        </p:nvSpPr>
        <p:spPr>
          <a:xfrm>
            <a:off x="4627383" y="1929468"/>
            <a:ext cx="1" cy="432733"/>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cxnSp>
        <p:nvCxnSpPr>
          <p:cNvPr id="1321" name="Straight Arrow Connector 100"/>
          <p:cNvCxnSpPr>
            <a:stCxn id="1308" idx="0"/>
            <a:endCxn id="1325" idx="0"/>
          </p:cNvCxnSpPr>
          <p:nvPr/>
        </p:nvCxnSpPr>
        <p:spPr>
          <a:xfrm>
            <a:off x="7367685" y="1936352"/>
            <a:ext cx="2595" cy="958455"/>
          </a:xfrm>
          <a:prstGeom prst="straightConnector1">
            <a:avLst/>
          </a:prstGeom>
          <a:ln w="6350">
            <a:solidFill>
              <a:srgbClr val="000000"/>
            </a:solidFill>
            <a:miter/>
            <a:tailEnd type="triangle"/>
          </a:ln>
        </p:spPr>
      </p:cxnSp>
      <p:sp>
        <p:nvSpPr>
          <p:cNvPr id="1322" name="Straight Arrow Connector 102"/>
          <p:cNvSpPr/>
          <p:nvPr/>
        </p:nvSpPr>
        <p:spPr>
          <a:xfrm>
            <a:off x="7367685" y="1521134"/>
            <a:ext cx="1" cy="216386"/>
          </a:xfrm>
          <a:prstGeom prst="line">
            <a:avLst/>
          </a:prstGeom>
          <a:ln w="6350">
            <a:solidFill>
              <a:srgbClr val="000000"/>
            </a:solidFill>
            <a:miter/>
            <a:tailEnd type="triangle"/>
          </a:ln>
        </p:spPr>
        <p:txBody>
          <a:bodyPr lIns="45719" rIns="45719"/>
          <a:lstStyle/>
          <a:p>
            <a:pPr>
              <a:defRPr sz="1800">
                <a:latin typeface="Calibri"/>
                <a:ea typeface="Calibri"/>
                <a:cs typeface="Calibri"/>
                <a:sym typeface="Calibri"/>
              </a:defRPr>
            </a:pPr>
          </a:p>
        </p:txBody>
      </p:sp>
      <p:sp>
        <p:nvSpPr>
          <p:cNvPr id="1323" name="Rounded Rectangle 75"/>
          <p:cNvSpPr/>
          <p:nvPr/>
        </p:nvSpPr>
        <p:spPr>
          <a:xfrm>
            <a:off x="3818187" y="2362200"/>
            <a:ext cx="1618396" cy="1079500"/>
          </a:xfrm>
          <a:prstGeom prst="roundRect">
            <a:avLst>
              <a:gd name="adj" fmla="val 16667"/>
            </a:avLst>
          </a:prstGeom>
          <a:solidFill>
            <a:srgbClr val="BD4F28"/>
          </a:solidFill>
          <a:ln>
            <a:solidFill>
              <a:srgbClr val="BE4F28"/>
            </a:solidFill>
            <a:miter/>
          </a:ln>
        </p:spPr>
        <p:txBody>
          <a:bodyPr lIns="45719" rIns="45719" anchor="ctr"/>
          <a:lstStyle/>
          <a:p>
            <a:pPr algn="ctr">
              <a:defRPr sz="1600">
                <a:solidFill>
                  <a:srgbClr val="FFFFFF"/>
                </a:solidFill>
                <a:latin typeface="Source Sans Pro"/>
                <a:ea typeface="Source Sans Pro"/>
                <a:cs typeface="Source Sans Pro"/>
                <a:sym typeface="Source Sans Pro"/>
              </a:defRPr>
            </a:pPr>
          </a:p>
        </p:txBody>
      </p:sp>
      <p:sp>
        <p:nvSpPr>
          <p:cNvPr id="1324" name="Rounded Rectangle 85"/>
          <p:cNvSpPr/>
          <p:nvPr/>
        </p:nvSpPr>
        <p:spPr>
          <a:xfrm>
            <a:off x="1954708" y="2362200"/>
            <a:ext cx="1660032" cy="1079500"/>
          </a:xfrm>
          <a:prstGeom prst="roundRect">
            <a:avLst>
              <a:gd name="adj" fmla="val 16667"/>
            </a:avLst>
          </a:prstGeom>
          <a:solidFill>
            <a:srgbClr val="BD4F28"/>
          </a:solidFill>
          <a:ln>
            <a:solidFill>
              <a:srgbClr val="BE4F28"/>
            </a:solidFill>
            <a:miter/>
          </a:ln>
        </p:spPr>
        <p:txBody>
          <a:bodyPr lIns="45719" rIns="45719" anchor="ctr"/>
          <a:lstStyle/>
          <a:p>
            <a:pPr algn="ctr">
              <a:defRPr sz="1600">
                <a:solidFill>
                  <a:srgbClr val="FFFFFF"/>
                </a:solidFill>
                <a:latin typeface="Source Sans Pro"/>
                <a:ea typeface="Source Sans Pro"/>
                <a:cs typeface="Source Sans Pro"/>
                <a:sym typeface="Source Sans Pro"/>
              </a:defRPr>
            </a:pPr>
          </a:p>
        </p:txBody>
      </p:sp>
      <p:sp>
        <p:nvSpPr>
          <p:cNvPr id="1325" name="Rounded Rectangle 44"/>
          <p:cNvSpPr/>
          <p:nvPr/>
        </p:nvSpPr>
        <p:spPr>
          <a:xfrm>
            <a:off x="6247977" y="2362200"/>
            <a:ext cx="2244604" cy="1065213"/>
          </a:xfrm>
          <a:prstGeom prst="roundRect">
            <a:avLst>
              <a:gd name="adj" fmla="val 16667"/>
            </a:avLst>
          </a:prstGeom>
          <a:solidFill>
            <a:srgbClr val="BD4F28"/>
          </a:solidFill>
          <a:ln>
            <a:solidFill>
              <a:srgbClr val="BE4F28"/>
            </a:solidFill>
            <a:miter/>
          </a:ln>
        </p:spPr>
        <p:txBody>
          <a:bodyPr lIns="45719" rIns="45719" anchor="ctr"/>
          <a:lstStyle/>
          <a:p>
            <a:pPr algn="ctr">
              <a:defRPr sz="1600">
                <a:solidFill>
                  <a:srgbClr val="FFFFFF"/>
                </a:solidFill>
                <a:latin typeface="Source Sans Pro"/>
                <a:ea typeface="Source Sans Pro"/>
                <a:cs typeface="Source Sans Pro"/>
                <a:sym typeface="Source Sans Pro"/>
              </a:defRPr>
            </a:pPr>
          </a:p>
        </p:txBody>
      </p:sp>
      <p:sp>
        <p:nvSpPr>
          <p:cNvPr id="1326" name="Rectangle 1"/>
          <p:cNvSpPr txBox="1"/>
          <p:nvPr/>
        </p:nvSpPr>
        <p:spPr>
          <a:xfrm>
            <a:off x="3741365" y="344312"/>
            <a:ext cx="4122459" cy="650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600"/>
              </a:spcBef>
              <a:defRPr b="1" sz="1800">
                <a:latin typeface="Source Sans Pro"/>
                <a:ea typeface="Source Sans Pro"/>
                <a:cs typeface="Source Sans Pro"/>
                <a:sym typeface="Source Sans Pro"/>
              </a:defRPr>
            </a:lvl1pPr>
          </a:lstStyle>
          <a:p>
            <a:pPr/>
            <a:r>
              <a:t>Organisation and programme/project title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8" name="Text Placeholder 1"/>
          <p:cNvSpPr txBox="1"/>
          <p:nvPr>
            <p:ph type="body" idx="1"/>
          </p:nvPr>
        </p:nvSpPr>
        <p:spPr>
          <a:xfrm>
            <a:off x="1216152" y="1417319"/>
            <a:ext cx="9180577" cy="4179127"/>
          </a:xfrm>
          <a:prstGeom prst="rect">
            <a:avLst/>
          </a:prstGeom>
        </p:spPr>
        <p:txBody>
          <a:bodyPr/>
          <a:lstStyle/>
          <a:p>
            <a:pPr/>
            <a:r>
              <a:t>If your theory of change sets out outcomes and aims for young people that are beyond your direct sphere of influence, or that you expect to develop after they have finished attending your provision, it can useful to draw an </a:t>
            </a:r>
            <a:r>
              <a:rPr b="1"/>
              <a:t>accountability line</a:t>
            </a:r>
            <a:r>
              <a:t>. </a:t>
            </a:r>
          </a:p>
          <a:p>
            <a:pPr/>
            <a:r>
              <a:t>Your accountability line may sit:</a:t>
            </a:r>
          </a:p>
          <a:p>
            <a:pPr marL="342900" indent="-342900">
              <a:buSzPct val="100000"/>
              <a:buFont typeface="Arial"/>
              <a:buChar char="•"/>
            </a:pPr>
            <a:r>
              <a:t>Between intermediate and long term outcomes</a:t>
            </a:r>
          </a:p>
          <a:p>
            <a:pPr marL="342900" indent="-342900">
              <a:buSzPct val="100000"/>
              <a:buFont typeface="Arial"/>
              <a:buChar char="•"/>
            </a:pPr>
            <a:r>
              <a:t>Outcomes and your overall aim</a:t>
            </a:r>
          </a:p>
        </p:txBody>
      </p:sp>
      <p:sp>
        <p:nvSpPr>
          <p:cNvPr id="1329" name="Title 3"/>
          <p:cNvSpPr txBox="1"/>
          <p:nvPr>
            <p:ph type="title"/>
          </p:nvPr>
        </p:nvSpPr>
        <p:spPr>
          <a:xfrm>
            <a:off x="731159" y="341024"/>
            <a:ext cx="8746950" cy="519375"/>
          </a:xfrm>
          <a:prstGeom prst="rect">
            <a:avLst/>
          </a:prstGeom>
        </p:spPr>
        <p:txBody>
          <a:bodyPr/>
          <a:lstStyle/>
          <a:p>
            <a:pPr/>
            <a:r>
              <a:t>Drawing an ‘accountability line’</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1" name="Google Shape;752;p29"/>
          <p:cNvSpPr txBox="1"/>
          <p:nvPr>
            <p:ph type="title"/>
          </p:nvPr>
        </p:nvSpPr>
        <p:spPr>
          <a:xfrm>
            <a:off x="755651" y="3050497"/>
            <a:ext cx="8716300" cy="491096"/>
          </a:xfrm>
          <a:prstGeom prst="rect">
            <a:avLst/>
          </a:prstGeom>
        </p:spPr>
        <p:txBody>
          <a:bodyPr/>
          <a:lstStyle>
            <a:lvl1pPr defTabSz="850391">
              <a:defRPr sz="2790"/>
            </a:lvl1pPr>
          </a:lstStyle>
          <a:p>
            <a:pPr/>
            <a:r>
              <a:t>Next steps</a:t>
            </a:r>
          </a:p>
        </p:txBody>
      </p:sp>
      <p:sp>
        <p:nvSpPr>
          <p:cNvPr id="1332" name="Google Shape;753;p29"/>
          <p:cNvSpPr txBox="1"/>
          <p:nvPr>
            <p:ph type="body" sz="quarter" idx="1"/>
          </p:nvPr>
        </p:nvSpPr>
        <p:spPr>
          <a:prstGeom prst="rect">
            <a:avLst/>
          </a:prstGeom>
        </p:spPr>
        <p:txBody>
          <a:bodyPr/>
          <a:lstStyle/>
          <a:p>
            <a:pPr marL="0">
              <a:spcBef>
                <a:spcPts val="0"/>
              </a:spcBef>
            </a:pPr>
          </a:p>
        </p:txBody>
      </p:sp>
      <p:sp>
        <p:nvSpPr>
          <p:cNvPr id="1333" name="Google Shape;754;p29"/>
          <p:cNvSpPr txBox="1"/>
          <p:nvPr>
            <p:ph type="body" idx="21"/>
          </p:nvPr>
        </p:nvSpPr>
        <p:spPr>
          <a:prstGeom prst="rect">
            <a:avLst/>
          </a:prstGeom>
        </p:spPr>
        <p:txBody>
          <a:bodyPr/>
          <a:lstStyle/>
          <a:p>
            <a:pPr marL="0" indent="0">
              <a:spcBef>
                <a:spcPts val="0"/>
              </a:spcBef>
              <a:buClrTx/>
              <a:buSzTx/>
              <a:buFontTx/>
              <a:buNone/>
              <a:defRPr sz="2100">
                <a:latin typeface="Work Sans"/>
                <a:ea typeface="Work Sans"/>
                <a:cs typeface="Work Sans"/>
                <a:sym typeface="Work Sans"/>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7" name="Google Shape;730;gbdd943f6a2_0_727"/>
          <p:cNvSpPr txBox="1"/>
          <p:nvPr>
            <p:ph type="title"/>
          </p:nvPr>
        </p:nvSpPr>
        <p:spPr>
          <a:xfrm>
            <a:off x="755651" y="2476126"/>
            <a:ext cx="8715300" cy="1065472"/>
          </a:xfrm>
          <a:prstGeom prst="rect">
            <a:avLst/>
          </a:prstGeom>
        </p:spPr>
        <p:txBody>
          <a:bodyPr/>
          <a:lstStyle/>
          <a:p>
            <a:pPr defTabSz="905255">
              <a:defRPr sz="2970"/>
            </a:pPr>
            <a:r>
              <a:t>EXAMPLE FOR REFERENCE</a:t>
            </a:r>
          </a:p>
          <a:p>
            <a:pPr defTabSz="905255">
              <a:defRPr sz="2970"/>
            </a:pPr>
            <a:r>
              <a:t>Theory of Change for Open Access Youth Provision </a:t>
            </a:r>
          </a:p>
        </p:txBody>
      </p:sp>
      <p:sp>
        <p:nvSpPr>
          <p:cNvPr id="1338" name="Google Shape;731;gbdd943f6a2_0_727"/>
          <p:cNvSpPr txBox="1"/>
          <p:nvPr>
            <p:ph type="body" sz="quarter" idx="1"/>
          </p:nvPr>
        </p:nvSpPr>
        <p:spPr>
          <a:xfrm>
            <a:off x="755651" y="3658234"/>
            <a:ext cx="8715300" cy="547801"/>
          </a:xfrm>
          <a:prstGeom prst="rect">
            <a:avLst/>
          </a:prstGeom>
        </p:spPr>
        <p:txBody>
          <a:bodyPr/>
          <a:lstStyle/>
          <a:p>
            <a:pPr marL="0">
              <a:spcBef>
                <a:spcPts val="0"/>
              </a:spcBef>
            </a:pPr>
            <a:r>
              <a:t>- </a:t>
            </a:r>
            <a:r>
              <a:rPr i="1"/>
              <a:t>developed as part of the Youth Investment Fund.</a:t>
            </a:r>
          </a:p>
        </p:txBody>
      </p:sp>
      <p:sp>
        <p:nvSpPr>
          <p:cNvPr id="1339" name="Google Shape;732;gbdd943f6a2_0_727"/>
          <p:cNvSpPr txBox="1"/>
          <p:nvPr>
            <p:ph type="body" idx="21"/>
          </p:nvPr>
        </p:nvSpPr>
        <p:spPr>
          <a:prstGeom prst="rect">
            <a:avLst/>
          </a:prstGeom>
        </p:spPr>
        <p:txBody>
          <a:bodyPr/>
          <a:lstStyle/>
          <a:p>
            <a:pPr marL="0" indent="0">
              <a:spcBef>
                <a:spcPts val="0"/>
              </a:spcBef>
              <a:buClrTx/>
              <a:buSzTx/>
              <a:buFontTx/>
              <a:buNone/>
              <a:defRPr sz="900">
                <a:solidFill>
                  <a:srgbClr val="FFFFFF"/>
                </a:solidFill>
                <a:latin typeface="Work Sans"/>
                <a:ea typeface="Work Sans"/>
                <a:cs typeface="Work Sans"/>
                <a:sym typeface="Work Sans"/>
              </a:defRPr>
            </a:pPr>
          </a:p>
        </p:txBody>
      </p:sp>
      <p:sp>
        <p:nvSpPr>
          <p:cNvPr id="1340" name="Google Shape;733;gbdd943f6a2_0_727"/>
          <p:cNvSpPr txBox="1"/>
          <p:nvPr>
            <p:ph type="body" idx="22"/>
          </p:nvPr>
        </p:nvSpPr>
        <p:spPr>
          <a:prstGeom prst="rect">
            <a:avLst/>
          </a:prstGeom>
        </p:spPr>
        <p:txBody>
          <a:bodyPr/>
          <a:lstStyle/>
          <a:p>
            <a:pPr marL="0" indent="0" algn="r">
              <a:spcBef>
                <a:spcPts val="0"/>
              </a:spcBef>
              <a:buClrTx/>
              <a:buSzTx/>
              <a:buFontTx/>
              <a:buNone/>
              <a:defRPr sz="9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2" name="Image" descr="Image"/>
          <p:cNvPicPr>
            <a:picLocks noChangeAspect="1"/>
          </p:cNvPicPr>
          <p:nvPr/>
        </p:nvPicPr>
        <p:blipFill>
          <a:blip r:embed="rId2">
            <a:extLst/>
          </a:blip>
          <a:stretch>
            <a:fillRect/>
          </a:stretch>
        </p:blipFill>
        <p:spPr>
          <a:xfrm>
            <a:off x="-104580" y="0"/>
            <a:ext cx="9727408" cy="6858000"/>
          </a:xfrm>
          <a:prstGeom prst="rect">
            <a:avLst/>
          </a:prstGeom>
          <a:ln w="12700">
            <a:miter lim="400000"/>
          </a:ln>
        </p:spPr>
      </p:pic>
      <p:sp>
        <p:nvSpPr>
          <p:cNvPr id="1343" name="Text"/>
          <p:cNvSpPr txBox="1"/>
          <p:nvPr/>
        </p:nvSpPr>
        <p:spPr>
          <a:xfrm>
            <a:off x="5880888" y="3284588"/>
            <a:ext cx="430224" cy="288824"/>
          </a:xfrm>
          <a:prstGeom prst="rect">
            <a:avLst/>
          </a:prstGeom>
          <a:ln w="12700">
            <a:miter lim="400000"/>
          </a:ln>
        </p:spPr>
        <p:txBody>
          <a:bodyPr wrap="none" lIns="45719" rIns="45719">
            <a:spAutoFit/>
          </a:bodyPr>
          <a:lstStyle/>
          <a:p>
            <a:pPr/>
          </a:p>
        </p:txBody>
      </p:sp>
      <p:sp>
        <p:nvSpPr>
          <p:cNvPr id="1344" name="The Youth Investment Fund Theory of Change for open access youth provision."/>
          <p:cNvSpPr txBox="1"/>
          <p:nvPr/>
        </p:nvSpPr>
        <p:spPr>
          <a:xfrm>
            <a:off x="9510555" y="2439314"/>
            <a:ext cx="1814161" cy="11016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a:r>
              <a:t>The Youth Investment Fund Theory of Change for open access youth provision.</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Google Shape;401;gbdd943f6a2_0_144"/>
          <p:cNvSpPr txBox="1"/>
          <p:nvPr>
            <p:ph type="title"/>
          </p:nvPr>
        </p:nvSpPr>
        <p:spPr>
          <a:xfrm>
            <a:off x="755651" y="3050497"/>
            <a:ext cx="8716200" cy="491101"/>
          </a:xfrm>
          <a:prstGeom prst="rect">
            <a:avLst/>
          </a:prstGeom>
        </p:spPr>
        <p:txBody>
          <a:bodyPr/>
          <a:lstStyle>
            <a:lvl1pPr defTabSz="850391">
              <a:defRPr sz="2790"/>
            </a:lvl1pPr>
          </a:lstStyle>
          <a:p>
            <a:pPr/>
            <a:r>
              <a:t>An introduction to theory of change principles</a:t>
            </a:r>
          </a:p>
        </p:txBody>
      </p:sp>
      <p:sp>
        <p:nvSpPr>
          <p:cNvPr id="773" name="Google Shape;402;gbdd943f6a2_0_144"/>
          <p:cNvSpPr txBox="1"/>
          <p:nvPr>
            <p:ph type="body" sz="quarter" idx="1"/>
          </p:nvPr>
        </p:nvSpPr>
        <p:spPr>
          <a:xfrm>
            <a:off x="812257" y="6094024"/>
            <a:ext cx="1724701" cy="457801"/>
          </a:xfrm>
          <a:prstGeom prst="rect">
            <a:avLst/>
          </a:prstGeom>
        </p:spPr>
        <p:txBody>
          <a:bodyPr/>
          <a:lstStyle/>
          <a:p>
            <a:pPr marL="0">
              <a:spcBef>
                <a:spcPts val="0"/>
              </a:spcBef>
              <a:defRPr sz="900"/>
            </a:pPr>
          </a:p>
        </p:txBody>
      </p:sp>
      <p:sp>
        <p:nvSpPr>
          <p:cNvPr id="774" name="Google Shape;403;gbdd943f6a2_0_144"/>
          <p:cNvSpPr txBox="1"/>
          <p:nvPr>
            <p:ph type="body" idx="22"/>
          </p:nvPr>
        </p:nvSpPr>
        <p:spPr>
          <a:prstGeom prst="rect">
            <a:avLst/>
          </a:prstGeom>
        </p:spPr>
        <p:txBody>
          <a:bodyPr/>
          <a:lstStyle/>
          <a:p>
            <a:pPr marL="0" indent="0" algn="r">
              <a:spcBef>
                <a:spcPts val="0"/>
              </a:spcBef>
              <a:buClrTx/>
              <a:buSzTx/>
              <a:buFontTx/>
              <a:buNone/>
              <a:defRPr sz="9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Activity"/>
          <p:cNvSpPr/>
          <p:nvPr/>
        </p:nvSpPr>
        <p:spPr>
          <a:xfrm>
            <a:off x="1370745" y="2306365"/>
            <a:ext cx="2225672" cy="1700687"/>
          </a:xfrm>
          <a:prstGeom prst="rightArrow">
            <a:avLst>
              <a:gd name="adj1" fmla="val 32000"/>
              <a:gd name="adj2" fmla="val 47792"/>
            </a:avLst>
          </a:prstGeom>
          <a:solidFill>
            <a:srgbClr val="FFFFFF"/>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lvl1pPr algn="ctr">
              <a:defRPr b="1" sz="1800"/>
            </a:lvl1pPr>
          </a:lstStyle>
          <a:p>
            <a:pPr/>
            <a:r>
              <a:t>Activity </a:t>
            </a:r>
          </a:p>
        </p:txBody>
      </p:sp>
      <p:sp>
        <p:nvSpPr>
          <p:cNvPr id="779" name="Work with young people"/>
          <p:cNvSpPr/>
          <p:nvPr/>
        </p:nvSpPr>
        <p:spPr>
          <a:xfrm>
            <a:off x="1581432" y="4197750"/>
            <a:ext cx="1270001" cy="1270001"/>
          </a:xfrm>
          <a:prstGeom prst="roundRect">
            <a:avLst>
              <a:gd name="adj" fmla="val 15000"/>
            </a:avLst>
          </a:prstGeom>
          <a:solidFill>
            <a:srgbClr val="FFFFFF"/>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lvl1pPr algn="ctr">
              <a:defRPr b="1" sz="1800"/>
            </a:lvl1pPr>
          </a:lstStyle>
          <a:p>
            <a:pPr/>
            <a:r>
              <a:t>Work with young people </a:t>
            </a:r>
          </a:p>
        </p:txBody>
      </p:sp>
      <p:sp>
        <p:nvSpPr>
          <p:cNvPr id="780" name="MAGIC"/>
          <p:cNvSpPr/>
          <p:nvPr/>
        </p:nvSpPr>
        <p:spPr>
          <a:xfrm>
            <a:off x="3729213" y="2529901"/>
            <a:ext cx="4150588" cy="1994985"/>
          </a:xfrm>
          <a:prstGeom prst="rect">
            <a:avLst/>
          </a:prstGeom>
          <a:solidFill>
            <a:srgbClr val="FFFFFF"/>
          </a:solidFill>
          <a:ln w="88900">
            <a:solidFill>
              <a:srgbClr val="000000"/>
            </a:solidFill>
            <a:miter lim="400000"/>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lvl1pPr algn="ctr">
              <a:defRPr sz="5000"/>
            </a:lvl1pPr>
          </a:lstStyle>
          <a:p>
            <a:pPr/>
            <a:r>
              <a:t>MAGIC</a:t>
            </a:r>
          </a:p>
        </p:txBody>
      </p:sp>
      <p:sp>
        <p:nvSpPr>
          <p:cNvPr id="781" name="Improved well being"/>
          <p:cNvSpPr/>
          <p:nvPr/>
        </p:nvSpPr>
        <p:spPr>
          <a:xfrm>
            <a:off x="9562893" y="4197750"/>
            <a:ext cx="1270001" cy="1270001"/>
          </a:xfrm>
          <a:prstGeom prst="roundRect">
            <a:avLst>
              <a:gd name="adj" fmla="val 15000"/>
            </a:avLst>
          </a:prstGeom>
          <a:solidFill>
            <a:srgbClr val="FFFFFF"/>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lvl1pPr algn="ctr">
              <a:defRPr b="1" sz="1800"/>
            </a:lvl1pPr>
          </a:lstStyle>
          <a:p>
            <a:pPr/>
            <a:r>
              <a:t>Improved well being </a:t>
            </a:r>
          </a:p>
        </p:txBody>
      </p:sp>
      <p:sp>
        <p:nvSpPr>
          <p:cNvPr id="782" name="Aim"/>
          <p:cNvSpPr/>
          <p:nvPr/>
        </p:nvSpPr>
        <p:spPr>
          <a:xfrm>
            <a:off x="9562893" y="2498151"/>
            <a:ext cx="1270001" cy="1270001"/>
          </a:xfrm>
          <a:prstGeom prst="ellipse">
            <a:avLst/>
          </a:prstGeom>
          <a:solidFill>
            <a:srgbClr val="FFFFFF"/>
          </a:solidFill>
          <a:ln w="25400">
            <a:solidFill>
              <a:schemeClr val="accent1"/>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45719" rIns="45719" anchor="ctr"/>
          <a:lstStyle/>
          <a:p>
            <a:pPr algn="ctr">
              <a:defRPr b="1" sz="1900"/>
            </a:pPr>
            <a:r>
              <a:rPr sz="1800"/>
              <a:t>Aim</a:t>
            </a:r>
            <a:r>
              <a:t> </a:t>
            </a:r>
          </a:p>
        </p:txBody>
      </p:sp>
      <p:sp>
        <p:nvSpPr>
          <p:cNvPr id="783" name="Line"/>
          <p:cNvSpPr/>
          <p:nvPr/>
        </p:nvSpPr>
        <p:spPr>
          <a:xfrm>
            <a:off x="7903768" y="3046997"/>
            <a:ext cx="1615508"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45719" rIns="45719"/>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Google Shape;421;p6"/>
          <p:cNvSpPr txBox="1"/>
          <p:nvPr>
            <p:ph type="body" sz="quarter" idx="1"/>
          </p:nvPr>
        </p:nvSpPr>
        <p:spPr>
          <a:xfrm>
            <a:off x="812257" y="6094024"/>
            <a:ext cx="1724673" cy="457755"/>
          </a:xfrm>
          <a:prstGeom prst="rect">
            <a:avLst/>
          </a:prstGeom>
        </p:spPr>
        <p:txBody>
          <a:bodyPr/>
          <a:lstStyle/>
          <a:p>
            <a:pPr marL="0">
              <a:spcBef>
                <a:spcPts val="0"/>
              </a:spcBef>
            </a:pPr>
          </a:p>
        </p:txBody>
      </p:sp>
      <p:sp>
        <p:nvSpPr>
          <p:cNvPr id="788" name="Google Shape;422;p6"/>
          <p:cNvSpPr txBox="1"/>
          <p:nvPr>
            <p:ph type="body" idx="21"/>
          </p:nvPr>
        </p:nvSpPr>
        <p:spPr>
          <a:prstGeom prst="rect">
            <a:avLst/>
          </a:prstGeom>
        </p:spPr>
        <p:txBody>
          <a:bodyPr/>
          <a:lstStyle/>
          <a:p>
            <a:pPr marL="0" indent="0" algn="r">
              <a:spcBef>
                <a:spcPts val="0"/>
              </a:spcBef>
              <a:buClrTx/>
              <a:buSzTx/>
              <a:buFontTx/>
              <a:buNone/>
              <a:defRPr sz="900">
                <a:solidFill>
                  <a:srgbClr val="FFFFFF"/>
                </a:solidFill>
                <a:latin typeface="Work Sans"/>
                <a:ea typeface="Work Sans"/>
                <a:cs typeface="Work Sans"/>
                <a:sym typeface="Work Sans"/>
              </a:defRPr>
            </a:pPr>
          </a:p>
        </p:txBody>
      </p:sp>
      <p:sp>
        <p:nvSpPr>
          <p:cNvPr id="789" name="Google Shape;423;p6"/>
          <p:cNvSpPr txBox="1"/>
          <p:nvPr>
            <p:ph type="title"/>
          </p:nvPr>
        </p:nvSpPr>
        <p:spPr>
          <a:xfrm>
            <a:off x="731159" y="341026"/>
            <a:ext cx="8711781" cy="519375"/>
          </a:xfrm>
          <a:prstGeom prst="rect">
            <a:avLst/>
          </a:prstGeom>
        </p:spPr>
        <p:txBody>
          <a:bodyPr/>
          <a:lstStyle/>
          <a:p>
            <a:pPr/>
            <a:r>
              <a:t>Asking Good Questions </a:t>
            </a:r>
          </a:p>
        </p:txBody>
      </p:sp>
      <p:grpSp>
        <p:nvGrpSpPr>
          <p:cNvPr id="808" name="Google Shape;424;p6"/>
          <p:cNvGrpSpPr/>
          <p:nvPr/>
        </p:nvGrpSpPr>
        <p:grpSpPr>
          <a:xfrm>
            <a:off x="3386432" y="973380"/>
            <a:ext cx="4605047" cy="5119535"/>
            <a:chOff x="0" y="0"/>
            <a:chExt cx="4605046" cy="5119534"/>
          </a:xfrm>
        </p:grpSpPr>
        <p:sp>
          <p:nvSpPr>
            <p:cNvPr id="790" name="Google Shape;425;p6"/>
            <p:cNvSpPr/>
            <p:nvPr/>
          </p:nvSpPr>
          <p:spPr>
            <a:xfrm>
              <a:off x="1662854" y="0"/>
              <a:ext cx="1279339" cy="1279339"/>
            </a:xfrm>
            <a:prstGeom prst="ellipse">
              <a:avLst/>
            </a:prstGeom>
            <a:solidFill>
              <a:srgbClr val="CA4D0B"/>
            </a:solidFill>
            <a:ln w="12700" cap="flat">
              <a:noFill/>
              <a:miter lim="400000"/>
            </a:ln>
            <a:effectLst>
              <a:outerShdw sx="100000" sy="100000" kx="0" ky="0" algn="b" rotWithShape="0" blurRad="114300" dist="0" dir="0">
                <a:srgbClr val="000000">
                  <a:alpha val="29019"/>
                </a:srgbClr>
              </a:outerShdw>
            </a:effectLst>
          </p:spPr>
          <p:txBody>
            <a:bodyPr wrap="square" lIns="45719" tIns="45719" rIns="45719" bIns="45719" numCol="1" anchor="ctr">
              <a:noAutofit/>
            </a:bodyPr>
            <a:lstStyle/>
            <a:p>
              <a:pPr/>
            </a:p>
          </p:txBody>
        </p:sp>
        <p:sp>
          <p:nvSpPr>
            <p:cNvPr id="791" name="Google Shape;426;p6"/>
            <p:cNvSpPr txBox="1"/>
            <p:nvPr/>
          </p:nvSpPr>
          <p:spPr>
            <a:xfrm>
              <a:off x="1850208" y="222479"/>
              <a:ext cx="904629" cy="8343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775" tIns="17775" rIns="17775" bIns="17775" numCol="1" anchor="ctr">
              <a:spAutoFit/>
            </a:bodyPr>
            <a:lstStyle>
              <a:lvl1pPr algn="ctr">
                <a:lnSpc>
                  <a:spcPct val="90000"/>
                </a:lnSpc>
                <a:defRPr>
                  <a:solidFill>
                    <a:srgbClr val="FFFFFF"/>
                  </a:solidFill>
                  <a:latin typeface="Work Sans"/>
                  <a:ea typeface="Work Sans"/>
                  <a:cs typeface="Work Sans"/>
                  <a:sym typeface="Work Sans"/>
                </a:defRPr>
              </a:lvl1pPr>
            </a:lstStyle>
            <a:p>
              <a:pPr/>
              <a:r>
                <a:t>Why do you do what you do?</a:t>
              </a:r>
            </a:p>
          </p:txBody>
        </p:sp>
        <p:sp>
          <p:nvSpPr>
            <p:cNvPr id="792" name="Google Shape;427;p6"/>
            <p:cNvSpPr/>
            <p:nvPr/>
          </p:nvSpPr>
          <p:spPr>
            <a:xfrm rot="1800000">
              <a:off x="2955825" y="899000"/>
              <a:ext cx="339603" cy="4317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793" name="Google Shape;429;p6"/>
            <p:cNvSpPr/>
            <p:nvPr/>
          </p:nvSpPr>
          <p:spPr>
            <a:xfrm>
              <a:off x="3325708" y="960049"/>
              <a:ext cx="1279339" cy="1279339"/>
            </a:xfrm>
            <a:prstGeom prst="ellipse">
              <a:avLst/>
            </a:prstGeom>
            <a:solidFill>
              <a:srgbClr val="000000"/>
            </a:solidFill>
            <a:ln w="12700" cap="flat">
              <a:noFill/>
              <a:miter lim="400000"/>
            </a:ln>
            <a:effectLst>
              <a:outerShdw sx="100000" sy="100000" kx="0" ky="0" algn="b" rotWithShape="0" blurRad="114300" dist="0" dir="0">
                <a:srgbClr val="000000">
                  <a:alpha val="29019"/>
                </a:srgbClr>
              </a:outerShdw>
            </a:effectLst>
          </p:spPr>
          <p:txBody>
            <a:bodyPr wrap="square" lIns="45719" tIns="45719" rIns="45719" bIns="45719" numCol="1" anchor="ctr">
              <a:noAutofit/>
            </a:bodyPr>
            <a:lstStyle/>
            <a:p>
              <a:pPr/>
            </a:p>
          </p:txBody>
        </p:sp>
        <p:sp>
          <p:nvSpPr>
            <p:cNvPr id="794" name="Google Shape;430;p6"/>
            <p:cNvSpPr txBox="1"/>
            <p:nvPr/>
          </p:nvSpPr>
          <p:spPr>
            <a:xfrm>
              <a:off x="3513063" y="1182528"/>
              <a:ext cx="904629" cy="8343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775" tIns="17775" rIns="17775" bIns="17775" numCol="1" anchor="ctr">
              <a:spAutoFit/>
            </a:bodyPr>
            <a:lstStyle>
              <a:lvl1pPr algn="ctr">
                <a:lnSpc>
                  <a:spcPct val="90000"/>
                </a:lnSpc>
                <a:defRPr>
                  <a:solidFill>
                    <a:srgbClr val="FFFFFF"/>
                  </a:solidFill>
                  <a:latin typeface="Work Sans"/>
                  <a:ea typeface="Work Sans"/>
                  <a:cs typeface="Work Sans"/>
                  <a:sym typeface="Work Sans"/>
                </a:defRPr>
              </a:lvl1pPr>
            </a:lstStyle>
            <a:p>
              <a:pPr/>
              <a:r>
                <a:t>What exactly are you doing?</a:t>
              </a:r>
            </a:p>
          </p:txBody>
        </p:sp>
        <p:sp>
          <p:nvSpPr>
            <p:cNvPr id="795" name="Google Shape;431;p6"/>
            <p:cNvSpPr/>
            <p:nvPr/>
          </p:nvSpPr>
          <p:spPr>
            <a:xfrm rot="5400000">
              <a:off x="3795576" y="2334268"/>
              <a:ext cx="339603" cy="4317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796" name="Google Shape;433;p6"/>
            <p:cNvSpPr/>
            <p:nvPr/>
          </p:nvSpPr>
          <p:spPr>
            <a:xfrm>
              <a:off x="3325708" y="2880148"/>
              <a:ext cx="1279339" cy="1279339"/>
            </a:xfrm>
            <a:prstGeom prst="ellipse">
              <a:avLst/>
            </a:prstGeom>
            <a:solidFill>
              <a:srgbClr val="333333"/>
            </a:solidFill>
            <a:ln w="12700" cap="flat">
              <a:noFill/>
              <a:miter lim="400000"/>
            </a:ln>
            <a:effectLst>
              <a:outerShdw sx="100000" sy="100000" kx="0" ky="0" algn="b" rotWithShape="0" blurRad="114300" dist="0" dir="0">
                <a:srgbClr val="000000">
                  <a:alpha val="29019"/>
                </a:srgbClr>
              </a:outerShdw>
            </a:effectLst>
          </p:spPr>
          <p:txBody>
            <a:bodyPr wrap="square" lIns="45719" tIns="45719" rIns="45719" bIns="45719" numCol="1" anchor="ctr">
              <a:noAutofit/>
            </a:bodyPr>
            <a:lstStyle/>
            <a:p>
              <a:pPr/>
            </a:p>
          </p:txBody>
        </p:sp>
        <p:sp>
          <p:nvSpPr>
            <p:cNvPr id="797" name="Google Shape;434;p6"/>
            <p:cNvSpPr txBox="1"/>
            <p:nvPr/>
          </p:nvSpPr>
          <p:spPr>
            <a:xfrm>
              <a:off x="3513063" y="3102626"/>
              <a:ext cx="904629" cy="8343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775" tIns="17775" rIns="17775" bIns="17775" numCol="1" anchor="ctr">
              <a:spAutoFit/>
            </a:bodyPr>
            <a:lstStyle>
              <a:lvl1pPr algn="ctr">
                <a:lnSpc>
                  <a:spcPct val="90000"/>
                </a:lnSpc>
                <a:defRPr>
                  <a:solidFill>
                    <a:srgbClr val="FFFFFF"/>
                  </a:solidFill>
                  <a:latin typeface="Work Sans"/>
                  <a:ea typeface="Work Sans"/>
                  <a:cs typeface="Work Sans"/>
                  <a:sym typeface="Work Sans"/>
                </a:defRPr>
              </a:lvl1pPr>
            </a:lstStyle>
            <a:p>
              <a:pPr/>
              <a:r>
                <a:t>Are you doing it consistently well?</a:t>
              </a:r>
            </a:p>
          </p:txBody>
        </p:sp>
        <p:sp>
          <p:nvSpPr>
            <p:cNvPr id="798" name="Google Shape;435;p6"/>
            <p:cNvSpPr/>
            <p:nvPr/>
          </p:nvSpPr>
          <p:spPr>
            <a:xfrm rot="9000000">
              <a:off x="2972472" y="3779148"/>
              <a:ext cx="339603" cy="4317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799" name="Google Shape;437;p6"/>
            <p:cNvSpPr/>
            <p:nvPr/>
          </p:nvSpPr>
          <p:spPr>
            <a:xfrm>
              <a:off x="1662854" y="3840196"/>
              <a:ext cx="1279339" cy="1279339"/>
            </a:xfrm>
            <a:prstGeom prst="ellipse">
              <a:avLst/>
            </a:prstGeom>
            <a:solidFill>
              <a:srgbClr val="005377"/>
            </a:solidFill>
            <a:ln w="12700" cap="flat">
              <a:noFill/>
              <a:miter lim="400000"/>
            </a:ln>
            <a:effectLst>
              <a:outerShdw sx="100000" sy="100000" kx="0" ky="0" algn="b" rotWithShape="0" blurRad="114300" dist="0" dir="0">
                <a:srgbClr val="000000">
                  <a:alpha val="29019"/>
                </a:srgbClr>
              </a:outerShdw>
            </a:effectLst>
          </p:spPr>
          <p:txBody>
            <a:bodyPr wrap="square" lIns="45719" tIns="45719" rIns="45719" bIns="45719" numCol="1" anchor="ctr">
              <a:noAutofit/>
            </a:bodyPr>
            <a:lstStyle/>
            <a:p>
              <a:pPr/>
            </a:p>
          </p:txBody>
        </p:sp>
        <p:sp>
          <p:nvSpPr>
            <p:cNvPr id="800" name="Google Shape;438;p6"/>
            <p:cNvSpPr txBox="1"/>
            <p:nvPr/>
          </p:nvSpPr>
          <p:spPr>
            <a:xfrm>
              <a:off x="1850208" y="3965521"/>
              <a:ext cx="904629" cy="1028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775" tIns="17775" rIns="17775" bIns="17775" numCol="1" anchor="ctr">
              <a:spAutoFit/>
            </a:bodyPr>
            <a:lstStyle>
              <a:lvl1pPr algn="ctr">
                <a:lnSpc>
                  <a:spcPct val="90000"/>
                </a:lnSpc>
                <a:defRPr>
                  <a:solidFill>
                    <a:srgbClr val="FFFFFF"/>
                  </a:solidFill>
                  <a:latin typeface="Work Sans"/>
                  <a:ea typeface="Work Sans"/>
                  <a:cs typeface="Work Sans"/>
                  <a:sym typeface="Work Sans"/>
                </a:defRPr>
              </a:lvl1pPr>
            </a:lstStyle>
            <a:p>
              <a:pPr/>
              <a:r>
                <a:t>Are you staying true to your premises?</a:t>
              </a:r>
            </a:p>
          </p:txBody>
        </p:sp>
        <p:sp>
          <p:nvSpPr>
            <p:cNvPr id="801" name="Google Shape;439;p6"/>
            <p:cNvSpPr/>
            <p:nvPr/>
          </p:nvSpPr>
          <p:spPr>
            <a:xfrm rot="12600000">
              <a:off x="1309618" y="3788759"/>
              <a:ext cx="339603" cy="4317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802" name="Google Shape;441;p6"/>
            <p:cNvSpPr/>
            <p:nvPr/>
          </p:nvSpPr>
          <p:spPr>
            <a:xfrm>
              <a:off x="0" y="2880148"/>
              <a:ext cx="1279338" cy="1279339"/>
            </a:xfrm>
            <a:prstGeom prst="ellipse">
              <a:avLst/>
            </a:prstGeom>
            <a:solidFill>
              <a:srgbClr val="5C0A48"/>
            </a:solidFill>
            <a:ln w="12700" cap="flat">
              <a:noFill/>
              <a:miter lim="400000"/>
            </a:ln>
            <a:effectLst>
              <a:outerShdw sx="100000" sy="100000" kx="0" ky="0" algn="b" rotWithShape="0" blurRad="114300" dist="0" dir="0">
                <a:srgbClr val="000000">
                  <a:alpha val="29019"/>
                </a:srgbClr>
              </a:outerShdw>
            </a:effectLst>
          </p:spPr>
          <p:txBody>
            <a:bodyPr wrap="square" lIns="45719" tIns="45719" rIns="45719" bIns="45719" numCol="1" anchor="ctr">
              <a:noAutofit/>
            </a:bodyPr>
            <a:lstStyle/>
            <a:p>
              <a:pPr/>
            </a:p>
          </p:txBody>
        </p:sp>
        <p:sp>
          <p:nvSpPr>
            <p:cNvPr id="803" name="Google Shape;442;p6"/>
            <p:cNvSpPr txBox="1"/>
            <p:nvPr/>
          </p:nvSpPr>
          <p:spPr>
            <a:xfrm>
              <a:off x="187354" y="2811161"/>
              <a:ext cx="904629" cy="14173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775" tIns="17775" rIns="17775" bIns="17775" numCol="1" anchor="ctr">
              <a:spAutoFit/>
            </a:bodyPr>
            <a:lstStyle>
              <a:lvl1pPr algn="ctr">
                <a:lnSpc>
                  <a:spcPct val="90000"/>
                </a:lnSpc>
                <a:defRPr>
                  <a:solidFill>
                    <a:srgbClr val="FFFFFF"/>
                  </a:solidFill>
                  <a:latin typeface="Work Sans"/>
                  <a:ea typeface="Work Sans"/>
                  <a:cs typeface="Work Sans"/>
                  <a:sym typeface="Work Sans"/>
                </a:defRPr>
              </a:lvl1pPr>
            </a:lstStyle>
            <a:p>
              <a:pPr/>
              <a:r>
                <a:t>What do young people think about what you do?</a:t>
              </a:r>
            </a:p>
          </p:txBody>
        </p:sp>
        <p:sp>
          <p:nvSpPr>
            <p:cNvPr id="804" name="Google Shape;443;p6"/>
            <p:cNvSpPr/>
            <p:nvPr/>
          </p:nvSpPr>
          <p:spPr>
            <a:xfrm rot="16200000">
              <a:off x="469867" y="2353491"/>
              <a:ext cx="339603" cy="4317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p>
          </p:txBody>
        </p:sp>
        <p:sp>
          <p:nvSpPr>
            <p:cNvPr id="805" name="Google Shape;445;p6"/>
            <p:cNvSpPr/>
            <p:nvPr/>
          </p:nvSpPr>
          <p:spPr>
            <a:xfrm>
              <a:off x="0" y="960049"/>
              <a:ext cx="1279338" cy="1279339"/>
            </a:xfrm>
            <a:prstGeom prst="ellipse">
              <a:avLst/>
            </a:prstGeom>
            <a:solidFill>
              <a:schemeClr val="accent2"/>
            </a:solidFill>
            <a:ln w="12700" cap="flat">
              <a:noFill/>
              <a:miter lim="400000"/>
            </a:ln>
            <a:effectLst>
              <a:outerShdw sx="100000" sy="100000" kx="0" ky="0" algn="b" rotWithShape="0" blurRad="114300" dist="0" dir="0">
                <a:srgbClr val="000000">
                  <a:alpha val="29019"/>
                </a:srgbClr>
              </a:outerShdw>
            </a:effectLst>
          </p:spPr>
          <p:txBody>
            <a:bodyPr wrap="square" lIns="45719" tIns="45719" rIns="45719" bIns="45719" numCol="1" anchor="ctr">
              <a:noAutofit/>
            </a:bodyPr>
            <a:lstStyle/>
            <a:p>
              <a:pPr/>
            </a:p>
          </p:txBody>
        </p:sp>
        <p:sp>
          <p:nvSpPr>
            <p:cNvPr id="806" name="Google Shape;446;p6"/>
            <p:cNvSpPr txBox="1"/>
            <p:nvPr/>
          </p:nvSpPr>
          <p:spPr>
            <a:xfrm>
              <a:off x="187354" y="1182528"/>
              <a:ext cx="904629" cy="8343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7775" tIns="17775" rIns="17775" bIns="17775" numCol="1" anchor="ctr">
              <a:spAutoFit/>
            </a:bodyPr>
            <a:lstStyle>
              <a:lvl1pPr algn="ctr">
                <a:lnSpc>
                  <a:spcPct val="90000"/>
                </a:lnSpc>
                <a:defRPr>
                  <a:solidFill>
                    <a:srgbClr val="FFFFFF"/>
                  </a:solidFill>
                  <a:latin typeface="Work Sans"/>
                  <a:ea typeface="Work Sans"/>
                  <a:cs typeface="Work Sans"/>
                  <a:sym typeface="Work Sans"/>
                </a:defRPr>
              </a:lvl1pPr>
            </a:lstStyle>
            <a:p>
              <a:pPr/>
              <a:r>
                <a:t>Are you achieving your aims?</a:t>
              </a:r>
            </a:p>
          </p:txBody>
        </p:sp>
        <p:sp>
          <p:nvSpPr>
            <p:cNvPr id="807" name="Google Shape;447;p6"/>
            <p:cNvSpPr/>
            <p:nvPr/>
          </p:nvSpPr>
          <p:spPr>
            <a:xfrm rot="19800000">
              <a:off x="1292970" y="908612"/>
              <a:ext cx="339603" cy="431777"/>
            </a:xfrm>
            <a:prstGeom prst="rightArrow">
              <a:avLst>
                <a:gd name="adj1" fmla="val 60000"/>
                <a:gd name="adj2" fmla="val 50000"/>
              </a:avLst>
            </a:prstGeom>
            <a:solidFill>
              <a:srgbClr val="FFFFFF"/>
            </a:solidFill>
            <a:ln w="12700" cap="flat">
              <a:noFill/>
              <a:miter lim="400000"/>
            </a:ln>
            <a:effectLst/>
          </p:spPr>
          <p:txBody>
            <a:bodyPr wrap="square" lIns="45719" tIns="45719" rIns="45719" bIns="45719" numCol="1" anchor="ctr">
              <a:noAutofit/>
            </a:bodyPr>
            <a:lstStyle/>
            <a:p>
              <a:pPr/>
            </a:p>
          </p:txBody>
        </p:sp>
      </p:grpSp>
      <p:sp>
        <p:nvSpPr>
          <p:cNvPr id="809" name="Google Shape;449;p6"/>
          <p:cNvSpPr/>
          <p:nvPr/>
        </p:nvSpPr>
        <p:spPr>
          <a:xfrm rot="1884836">
            <a:off x="4764297" y="992563"/>
            <a:ext cx="3499913" cy="2044075"/>
          </a:xfrm>
          <a:prstGeom prst="ellipse">
            <a:avLst/>
          </a:prstGeom>
          <a:ln w="57150">
            <a:solidFill>
              <a:srgbClr val="FFC000"/>
            </a:solidFill>
            <a:miter/>
          </a:ln>
        </p:spPr>
        <p:txBody>
          <a:bodyPr lIns="45719" rIns="45719" anchor="ctr"/>
          <a:lstStyle/>
          <a:p>
            <a:pPr algn="ctr">
              <a:defRPr sz="18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Google Shape;455;gbdd943f6a2_0_59"/>
          <p:cNvSpPr txBox="1"/>
          <p:nvPr>
            <p:ph type="body" idx="1"/>
          </p:nvPr>
        </p:nvSpPr>
        <p:spPr>
          <a:xfrm>
            <a:off x="1216149" y="2168250"/>
            <a:ext cx="9180602" cy="3649200"/>
          </a:xfrm>
          <a:prstGeom prst="rect">
            <a:avLst/>
          </a:prstGeom>
        </p:spPr>
        <p:txBody>
          <a:bodyPr/>
          <a:lstStyle/>
          <a:p>
            <a:pPr marL="342900" indent="-334645">
              <a:spcBef>
                <a:spcPts val="0"/>
              </a:spcBef>
              <a:buClr>
                <a:srgbClr val="000000"/>
              </a:buClr>
              <a:buSzPts val="1400"/>
              <a:buFont typeface="Arial"/>
              <a:buChar char="•"/>
              <a:defRPr sz="1400"/>
            </a:pPr>
            <a:r>
              <a:t>Creates time and space for reflection, outside our busy day to day </a:t>
            </a:r>
          </a:p>
          <a:p>
            <a:pPr marL="0">
              <a:defRPr sz="600"/>
            </a:pPr>
          </a:p>
          <a:p>
            <a:pPr marL="342900" indent="-334645">
              <a:buClr>
                <a:srgbClr val="000000"/>
              </a:buClr>
              <a:buSzPts val="1400"/>
              <a:buFont typeface="Arial"/>
              <a:buChar char="•"/>
              <a:defRPr sz="1400"/>
            </a:pPr>
            <a:r>
              <a:t>Consolidates what we already know </a:t>
            </a:r>
            <a:br/>
          </a:p>
          <a:p>
            <a:pPr marL="342900" indent="-334645">
              <a:buClr>
                <a:srgbClr val="000000"/>
              </a:buClr>
              <a:buSzPts val="1400"/>
              <a:buFont typeface="Arial"/>
              <a:buChar char="•"/>
              <a:defRPr sz="1400"/>
            </a:pPr>
            <a:r>
              <a:t>Uncovers assumptions we might be making, and new questions to explore</a:t>
            </a:r>
          </a:p>
          <a:p>
            <a:pPr marL="0">
              <a:defRPr sz="600"/>
            </a:pPr>
          </a:p>
          <a:p>
            <a:pPr marL="342900" indent="-334645">
              <a:buClr>
                <a:srgbClr val="000000"/>
              </a:buClr>
              <a:buSzPts val="1400"/>
              <a:buFont typeface="Arial"/>
              <a:buChar char="•"/>
              <a:defRPr sz="1400"/>
            </a:pPr>
            <a:r>
              <a:t>Explains why we do what we do for stakeholders (e.g., funders) – a good opportunity for them to listen deeply</a:t>
            </a:r>
          </a:p>
          <a:p>
            <a:pPr marL="0">
              <a:defRPr sz="600"/>
            </a:pPr>
          </a:p>
          <a:p>
            <a:pPr marL="342900" indent="-334645">
              <a:buClr>
                <a:srgbClr val="000000"/>
              </a:buClr>
              <a:buSzPts val="1400"/>
              <a:buFont typeface="Arial"/>
              <a:buChar char="•"/>
              <a:defRPr sz="1400"/>
            </a:pPr>
            <a:r>
              <a:t>Explains exactly what we do, and helps guide design of new projects and programmes</a:t>
            </a:r>
          </a:p>
          <a:p>
            <a:pPr marL="0">
              <a:defRPr sz="600"/>
            </a:pPr>
          </a:p>
          <a:p>
            <a:pPr marL="342900" indent="-334645">
              <a:buClr>
                <a:srgbClr val="000000"/>
              </a:buClr>
              <a:buSzPts val="1400"/>
              <a:buFont typeface="Arial"/>
              <a:buChar char="•"/>
              <a:defRPr sz="1400"/>
            </a:pPr>
            <a:r>
              <a:t>Provides a framework for an evaluation plan</a:t>
            </a:r>
          </a:p>
        </p:txBody>
      </p:sp>
      <p:sp>
        <p:nvSpPr>
          <p:cNvPr id="814" name="Google Shape;456;gbdd943f6a2_0_59"/>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marL="0" indent="0">
              <a:spcBef>
                <a:spcPts val="0"/>
              </a:spcBef>
              <a:buClr>
                <a:srgbClr val="00425B"/>
              </a:buClr>
              <a:buSzTx/>
              <a:buNone/>
              <a:defRPr b="1" sz="2600">
                <a:solidFill>
                  <a:srgbClr val="00425B"/>
                </a:solidFill>
                <a:latin typeface="Source Sans Pro"/>
                <a:ea typeface="Source Sans Pro"/>
                <a:cs typeface="Source Sans Pro"/>
                <a:sym typeface="Source Sans Pro"/>
              </a:defRPr>
            </a:lvl1pPr>
          </a:lstStyle>
          <a:p>
            <a:pPr/>
            <a:r>
              <a:t>Discussing and developing our Theory of Change: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Google Shape;463;gbdd943f6a2_0_660"/>
          <p:cNvSpPr txBox="1"/>
          <p:nvPr>
            <p:ph type="title"/>
          </p:nvPr>
        </p:nvSpPr>
        <p:spPr>
          <a:xfrm>
            <a:off x="755651" y="3050497"/>
            <a:ext cx="8716200" cy="491101"/>
          </a:xfrm>
          <a:prstGeom prst="rect">
            <a:avLst/>
          </a:prstGeom>
        </p:spPr>
        <p:txBody>
          <a:bodyPr/>
          <a:lstStyle>
            <a:lvl1pPr defTabSz="850391">
              <a:defRPr sz="2790"/>
            </a:lvl1pPr>
          </a:lstStyle>
          <a:p>
            <a:pPr/>
            <a:r>
              <a:t>ToC Core Components &amp; Language </a:t>
            </a:r>
          </a:p>
        </p:txBody>
      </p:sp>
      <p:sp>
        <p:nvSpPr>
          <p:cNvPr id="817" name="Google Shape;465;gbdd943f6a2_0_660"/>
          <p:cNvSpPr txBox="1"/>
          <p:nvPr>
            <p:ph type="body" idx="21"/>
          </p:nvPr>
        </p:nvSpPr>
        <p:spPr>
          <a:prstGeom prst="rect">
            <a:avLst/>
          </a:prstGeom>
        </p:spPr>
        <p:txBody>
          <a:bodyPr/>
          <a:lstStyle/>
          <a:p>
            <a:pPr marL="0" indent="0">
              <a:spcBef>
                <a:spcPts val="0"/>
              </a:spcBef>
              <a:buClrTx/>
              <a:buSzTx/>
              <a:buFontTx/>
              <a:buNone/>
              <a:defRPr sz="900">
                <a:solidFill>
                  <a:srgbClr val="FFFFFF"/>
                </a:solidFill>
                <a:latin typeface="Work Sans"/>
                <a:ea typeface="Work Sans"/>
                <a:cs typeface="Work Sans"/>
                <a:sym typeface="Work Sans"/>
              </a:defRPr>
            </a:pPr>
          </a:p>
        </p:txBody>
      </p:sp>
      <p:sp>
        <p:nvSpPr>
          <p:cNvPr id="818" name="Google Shape;466;gbdd943f6a2_0_660"/>
          <p:cNvSpPr txBox="1"/>
          <p:nvPr>
            <p:ph type="body" idx="22"/>
          </p:nvPr>
        </p:nvSpPr>
        <p:spPr>
          <a:prstGeom prst="rect">
            <a:avLst/>
          </a:prstGeom>
        </p:spPr>
        <p:txBody>
          <a:bodyPr/>
          <a:lstStyle/>
          <a:p>
            <a:pPr marL="0" indent="0" algn="r">
              <a:spcBef>
                <a:spcPts val="0"/>
              </a:spcBef>
              <a:buClrTx/>
              <a:buSzTx/>
              <a:buFontTx/>
              <a:buNone/>
              <a:defRPr sz="900">
                <a:solidFill>
                  <a:srgbClr val="FFFFFF"/>
                </a:solidFill>
                <a:latin typeface="Calibri"/>
                <a:ea typeface="Calibri"/>
                <a:cs typeface="Calibri"/>
                <a:sym typeface="Calibri"/>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Cover and divider pages">
  <a:themeElements>
    <a:clrScheme name="Cover and divider pages">
      <a:dk1>
        <a:srgbClr val="000000"/>
      </a:dk1>
      <a:lt1>
        <a:srgbClr val="FFFFFF"/>
      </a:lt1>
      <a:dk2>
        <a:srgbClr val="A7A7A7"/>
      </a:dk2>
      <a:lt2>
        <a:srgbClr val="535353"/>
      </a:lt2>
      <a:accent1>
        <a:srgbClr val="CD4D0B"/>
      </a:accent1>
      <a:accent2>
        <a:srgbClr val="722E5E"/>
      </a:accent2>
      <a:accent3>
        <a:srgbClr val="490038"/>
      </a:accent3>
      <a:accent4>
        <a:srgbClr val="084164"/>
      </a:accent4>
      <a:accent5>
        <a:srgbClr val="262626"/>
      </a:accent5>
      <a:accent6>
        <a:srgbClr val="6C6C6C"/>
      </a:accent6>
      <a:hlink>
        <a:srgbClr val="0000FF"/>
      </a:hlink>
      <a:folHlink>
        <a:srgbClr val="FF00FF"/>
      </a:folHlink>
    </a:clrScheme>
    <a:fontScheme name="Cover and divider pages">
      <a:majorFont>
        <a:latin typeface="Arial"/>
        <a:ea typeface="Arial"/>
        <a:cs typeface="Arial"/>
      </a:majorFont>
      <a:minorFont>
        <a:latin typeface="Helvetica"/>
        <a:ea typeface="Helvetica"/>
        <a:cs typeface="Helvetica"/>
      </a:minorFont>
    </a:fontScheme>
    <a:fmtScheme name="Cover and divider pag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over and divider pages">
  <a:themeElements>
    <a:clrScheme name="Cover and divider pages">
      <a:dk1>
        <a:srgbClr val="000000"/>
      </a:dk1>
      <a:lt1>
        <a:srgbClr val="FFFFFF"/>
      </a:lt1>
      <a:dk2>
        <a:srgbClr val="A7A7A7"/>
      </a:dk2>
      <a:lt2>
        <a:srgbClr val="535353"/>
      </a:lt2>
      <a:accent1>
        <a:srgbClr val="CD4D0B"/>
      </a:accent1>
      <a:accent2>
        <a:srgbClr val="722E5E"/>
      </a:accent2>
      <a:accent3>
        <a:srgbClr val="490038"/>
      </a:accent3>
      <a:accent4>
        <a:srgbClr val="084164"/>
      </a:accent4>
      <a:accent5>
        <a:srgbClr val="262626"/>
      </a:accent5>
      <a:accent6>
        <a:srgbClr val="6C6C6C"/>
      </a:accent6>
      <a:hlink>
        <a:srgbClr val="0000FF"/>
      </a:hlink>
      <a:folHlink>
        <a:srgbClr val="FF00FF"/>
      </a:folHlink>
    </a:clrScheme>
    <a:fontScheme name="Cover and divider pages">
      <a:majorFont>
        <a:latin typeface="Arial"/>
        <a:ea typeface="Arial"/>
        <a:cs typeface="Arial"/>
      </a:majorFont>
      <a:minorFont>
        <a:latin typeface="Helvetica"/>
        <a:ea typeface="Helvetica"/>
        <a:cs typeface="Helvetica"/>
      </a:minorFont>
    </a:fontScheme>
    <a:fmtScheme name="Cover and divider pag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